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1074400" cy="9753600"/>
  <p:notesSz cx="110744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652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0580" y="3023616"/>
            <a:ext cx="941324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61160" y="5462016"/>
            <a:ext cx="775208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3720" y="2243328"/>
            <a:ext cx="4817364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03316" y="2243328"/>
            <a:ext cx="4817364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38476" y="9349946"/>
            <a:ext cx="3182811" cy="1378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720" y="390144"/>
            <a:ext cx="996696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3720" y="2243328"/>
            <a:ext cx="996696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65296" y="9070848"/>
            <a:ext cx="3543808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53720" y="9070848"/>
            <a:ext cx="2547112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73568" y="9070848"/>
            <a:ext cx="2547112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0.png"/><Relationship Id="rId18" Type="http://schemas.openxmlformats.org/officeDocument/2006/relationships/hyperlink" Target="https://clutch.co/profile/mobile-web-solutions?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hyperlink" Target="https://dribbble.com/ankits" TargetMode="External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hyperlink" Target="https://www.facebook.com/mobileandwebsolutions" TargetMode="Externa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hyperlink" Target="https://www.behance.net/Ankits" TargetMode="External"/><Relationship Id="rId19" Type="http://schemas.openxmlformats.org/officeDocument/2006/relationships/image" Target="../media/image13.png"/><Relationship Id="rId4" Type="http://schemas.openxmlformats.org/officeDocument/2006/relationships/hyperlink" Target="https://mobileandwebsolutions.com/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s://www.linkedin.com/company/mobileandwebsol/" TargetMode="External"/><Relationship Id="rId22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hyperlink" Target="https://www.mobileandwebsolutions.com/projects/social-app-tandem/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5" Type="http://schemas.openxmlformats.org/officeDocument/2006/relationships/hyperlink" Target="https://www.mobileandwebsolutions.com/projects/fork-restaurant-reservation-app/" TargetMode="External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obileandwebsolutions.com/projects/sguard-it/" TargetMode="External"/><Relationship Id="rId11" Type="http://schemas.openxmlformats.org/officeDocument/2006/relationships/image" Target="../media/image103.png"/><Relationship Id="rId5" Type="http://schemas.openxmlformats.org/officeDocument/2006/relationships/image" Target="../media/image99.png"/><Relationship Id="rId10" Type="http://schemas.openxmlformats.org/officeDocument/2006/relationships/image" Target="../media/image102.png"/><Relationship Id="rId4" Type="http://schemas.openxmlformats.org/officeDocument/2006/relationships/image" Target="../media/image98.png"/><Relationship Id="rId9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10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obileandwebsolutions.com/projects/divine-feminine-app/" TargetMode="External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0.png"/><Relationship Id="rId7" Type="http://schemas.openxmlformats.org/officeDocument/2006/relationships/image" Target="../media/image11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obileandwebsolutions.com/projects/infoflowers-mobile-application/" TargetMode="External"/><Relationship Id="rId5" Type="http://schemas.openxmlformats.org/officeDocument/2006/relationships/image" Target="../media/image112.png"/><Relationship Id="rId10" Type="http://schemas.openxmlformats.org/officeDocument/2006/relationships/image" Target="../media/image116.png"/><Relationship Id="rId4" Type="http://schemas.openxmlformats.org/officeDocument/2006/relationships/image" Target="../media/image111.png"/><Relationship Id="rId9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ribbble.com/ankits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118.png"/><Relationship Id="rId7" Type="http://schemas.openxmlformats.org/officeDocument/2006/relationships/image" Target="../media/image8.png"/><Relationship Id="rId12" Type="http://schemas.openxmlformats.org/officeDocument/2006/relationships/hyperlink" Target="https://www.facebook.com/mobileandwebsolutions" TargetMode="External"/><Relationship Id="rId17" Type="http://schemas.openxmlformats.org/officeDocument/2006/relationships/image" Target="../media/image1.png"/><Relationship Id="rId2" Type="http://schemas.openxmlformats.org/officeDocument/2006/relationships/image" Target="../media/image117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1.png"/><Relationship Id="rId11" Type="http://schemas.openxmlformats.org/officeDocument/2006/relationships/image" Target="../media/image11.png"/><Relationship Id="rId5" Type="http://schemas.openxmlformats.org/officeDocument/2006/relationships/image" Target="../media/image120.png"/><Relationship Id="rId15" Type="http://schemas.openxmlformats.org/officeDocument/2006/relationships/image" Target="../media/image122.png"/><Relationship Id="rId10" Type="http://schemas.openxmlformats.org/officeDocument/2006/relationships/hyperlink" Target="https://www.linkedin.com/company/mobileandwebsol/" TargetMode="External"/><Relationship Id="rId4" Type="http://schemas.openxmlformats.org/officeDocument/2006/relationships/image" Target="../media/image119.png"/><Relationship Id="rId9" Type="http://schemas.openxmlformats.org/officeDocument/2006/relationships/image" Target="../media/image10.png"/><Relationship Id="rId14" Type="http://schemas.openxmlformats.org/officeDocument/2006/relationships/hyperlink" Target="https://www.behance.net/Ankit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1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obileandwebsolutions.com/projects/marketplace-app-able/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hyperlink" Target="https://www.mobileandwebsolutions.com/projects/ifirstaid-mobile-app/" TargetMode="External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hyperlink" Target="https://www.mobileandwebsolutions.com/projects/social-skills-app/" TargetMode="External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obileandwebsolutions.com/projects/kidtasker-reminder-app/" TargetMode="External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hyperlink" Target="https://www.mobileandwebsolutions.com/projects/eta-spot-bus-tracking-ap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95" y="11936"/>
            <a:ext cx="10411305" cy="8776082"/>
            <a:chOff x="2695" y="11936"/>
            <a:chExt cx="10411305" cy="877608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5" y="11936"/>
              <a:ext cx="7419493" cy="57075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049" y="1039205"/>
              <a:ext cx="2202961" cy="116459"/>
            </a:xfrm>
            <a:prstGeom prst="rect">
              <a:avLst/>
            </a:prstGeom>
          </p:spPr>
        </p:pic>
        <p:pic>
          <p:nvPicPr>
            <p:cNvPr id="5" name="object 5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0400" y="660399"/>
              <a:ext cx="2481209" cy="8001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7999" y="3124199"/>
              <a:ext cx="4704507" cy="43635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87631" y="7487792"/>
              <a:ext cx="8702751" cy="13002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01315" y="660399"/>
              <a:ext cx="1112685" cy="10160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29500" y="701518"/>
              <a:ext cx="246097" cy="246097"/>
            </a:xfrm>
            <a:prstGeom prst="rect">
              <a:avLst/>
            </a:prstGeom>
          </p:spPr>
        </p:pic>
        <p:pic>
          <p:nvPicPr>
            <p:cNvPr id="10" name="object 10">
              <a:hlinkClick r:id="rId10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37189" y="753791"/>
              <a:ext cx="216859" cy="155149"/>
            </a:xfrm>
            <a:prstGeom prst="rect">
              <a:avLst/>
            </a:prstGeom>
          </p:spPr>
        </p:pic>
        <p:pic>
          <p:nvPicPr>
            <p:cNvPr id="11" name="object 11">
              <a:hlinkClick r:id="rId12"/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52506" y="701518"/>
              <a:ext cx="246097" cy="246097"/>
            </a:xfrm>
            <a:prstGeom prst="rect">
              <a:avLst/>
            </a:prstGeom>
          </p:spPr>
        </p:pic>
        <p:pic>
          <p:nvPicPr>
            <p:cNvPr id="12" name="object 12">
              <a:hlinkClick r:id="rId14"/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75501" y="701518"/>
              <a:ext cx="246097" cy="246097"/>
            </a:xfrm>
            <a:prstGeom prst="rect">
              <a:avLst/>
            </a:prstGeom>
          </p:spPr>
        </p:pic>
        <p:pic>
          <p:nvPicPr>
            <p:cNvPr id="13" name="object 13">
              <a:hlinkClick r:id="rId16"/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98507" y="701518"/>
              <a:ext cx="246097" cy="246097"/>
            </a:xfrm>
            <a:prstGeom prst="rect">
              <a:avLst/>
            </a:prstGeom>
          </p:spPr>
        </p:pic>
        <p:pic>
          <p:nvPicPr>
            <p:cNvPr id="14" name="object 14">
              <a:hlinkClick r:id="rId18"/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24900" y="698499"/>
              <a:ext cx="246125" cy="246125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938476" y="9273746"/>
            <a:ext cx="3182811" cy="13787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84859" y="1981200"/>
            <a:ext cx="9464167" cy="49072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617825" y="2590800"/>
            <a:ext cx="5814026" cy="2852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645" y="718032"/>
            <a:ext cx="3460829" cy="32392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0400" y="3327400"/>
            <a:ext cx="9608185" cy="4114800"/>
            <a:chOff x="660400" y="3327400"/>
            <a:chExt cx="9608185" cy="4114800"/>
          </a:xfrm>
        </p:grpSpPr>
        <p:sp>
          <p:nvSpPr>
            <p:cNvPr id="4" name="object 4"/>
            <p:cNvSpPr/>
            <p:nvPr/>
          </p:nvSpPr>
          <p:spPr>
            <a:xfrm>
              <a:off x="660400" y="3327400"/>
              <a:ext cx="9608185" cy="4114800"/>
            </a:xfrm>
            <a:custGeom>
              <a:avLst/>
              <a:gdLst/>
              <a:ahLst/>
              <a:cxnLst/>
              <a:rect l="l" t="t" r="r" b="b"/>
              <a:pathLst>
                <a:path w="9608185" h="4114800">
                  <a:moveTo>
                    <a:pt x="9608057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6425715" y="4114800"/>
                  </a:lnTo>
                  <a:lnTo>
                    <a:pt x="9608057" y="0"/>
                  </a:lnTo>
                  <a:close/>
                </a:path>
              </a:pathLst>
            </a:custGeom>
            <a:solidFill>
              <a:srgbClr val="48AC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7546" y="3667884"/>
              <a:ext cx="3632675" cy="34265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086" y="4413389"/>
              <a:ext cx="3381959" cy="4834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9177" y="3998037"/>
              <a:ext cx="2502985" cy="24142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42286" y="5051110"/>
              <a:ext cx="2720975" cy="8255"/>
            </a:xfrm>
            <a:custGeom>
              <a:avLst/>
              <a:gdLst/>
              <a:ahLst/>
              <a:cxnLst/>
              <a:rect l="l" t="t" r="r" b="b"/>
              <a:pathLst>
                <a:path w="2720975" h="8254">
                  <a:moveTo>
                    <a:pt x="2720800" y="0"/>
                  </a:moveTo>
                  <a:lnTo>
                    <a:pt x="0" y="0"/>
                  </a:lnTo>
                  <a:lnTo>
                    <a:pt x="0" y="7690"/>
                  </a:lnTo>
                  <a:lnTo>
                    <a:pt x="2720800" y="7690"/>
                  </a:lnTo>
                  <a:lnTo>
                    <a:pt x="2720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8760" y="5280598"/>
              <a:ext cx="1280631" cy="1294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484120" y="5252922"/>
              <a:ext cx="442595" cy="189865"/>
            </a:xfrm>
            <a:custGeom>
              <a:avLst/>
              <a:gdLst/>
              <a:ahLst/>
              <a:cxnLst/>
              <a:rect l="l" t="t" r="r" b="b"/>
              <a:pathLst>
                <a:path w="442594" h="189864">
                  <a:moveTo>
                    <a:pt x="15379" y="0"/>
                  </a:moveTo>
                  <a:lnTo>
                    <a:pt x="0" y="0"/>
                  </a:lnTo>
                  <a:lnTo>
                    <a:pt x="0" y="184531"/>
                  </a:lnTo>
                  <a:lnTo>
                    <a:pt x="15379" y="184531"/>
                  </a:lnTo>
                  <a:lnTo>
                    <a:pt x="15379" y="0"/>
                  </a:lnTo>
                  <a:close/>
                </a:path>
                <a:path w="442594" h="189864">
                  <a:moveTo>
                    <a:pt x="111594" y="37325"/>
                  </a:moveTo>
                  <a:lnTo>
                    <a:pt x="94678" y="37325"/>
                  </a:lnTo>
                  <a:lnTo>
                    <a:pt x="94678" y="155765"/>
                  </a:lnTo>
                  <a:lnTo>
                    <a:pt x="111594" y="155765"/>
                  </a:lnTo>
                  <a:lnTo>
                    <a:pt x="111594" y="37325"/>
                  </a:lnTo>
                  <a:close/>
                </a:path>
                <a:path w="442594" h="189864">
                  <a:moveTo>
                    <a:pt x="195097" y="150520"/>
                  </a:moveTo>
                  <a:lnTo>
                    <a:pt x="191871" y="143078"/>
                  </a:lnTo>
                  <a:lnTo>
                    <a:pt x="190030" y="138836"/>
                  </a:lnTo>
                  <a:lnTo>
                    <a:pt x="186639" y="141655"/>
                  </a:lnTo>
                  <a:lnTo>
                    <a:pt x="182410" y="143078"/>
                  </a:lnTo>
                  <a:lnTo>
                    <a:pt x="172821" y="143078"/>
                  </a:lnTo>
                  <a:lnTo>
                    <a:pt x="169329" y="141770"/>
                  </a:lnTo>
                  <a:lnTo>
                    <a:pt x="166852" y="139179"/>
                  </a:lnTo>
                  <a:lnTo>
                    <a:pt x="164477" y="136588"/>
                  </a:lnTo>
                  <a:lnTo>
                    <a:pt x="163296" y="132867"/>
                  </a:lnTo>
                  <a:lnTo>
                    <a:pt x="163296" y="79451"/>
                  </a:lnTo>
                  <a:lnTo>
                    <a:pt x="189014" y="79451"/>
                  </a:lnTo>
                  <a:lnTo>
                    <a:pt x="189014" y="66090"/>
                  </a:lnTo>
                  <a:lnTo>
                    <a:pt x="163296" y="66090"/>
                  </a:lnTo>
                  <a:lnTo>
                    <a:pt x="163296" y="46469"/>
                  </a:lnTo>
                  <a:lnTo>
                    <a:pt x="147053" y="46469"/>
                  </a:lnTo>
                  <a:lnTo>
                    <a:pt x="147053" y="66090"/>
                  </a:lnTo>
                  <a:lnTo>
                    <a:pt x="131826" y="66090"/>
                  </a:lnTo>
                  <a:lnTo>
                    <a:pt x="131826" y="79451"/>
                  </a:lnTo>
                  <a:lnTo>
                    <a:pt x="147053" y="79451"/>
                  </a:lnTo>
                  <a:lnTo>
                    <a:pt x="147053" y="137718"/>
                  </a:lnTo>
                  <a:lnTo>
                    <a:pt x="149529" y="144653"/>
                  </a:lnTo>
                  <a:lnTo>
                    <a:pt x="159461" y="154355"/>
                  </a:lnTo>
                  <a:lnTo>
                    <a:pt x="166446" y="156781"/>
                  </a:lnTo>
                  <a:lnTo>
                    <a:pt x="179197" y="156781"/>
                  </a:lnTo>
                  <a:lnTo>
                    <a:pt x="182753" y="156273"/>
                  </a:lnTo>
                  <a:lnTo>
                    <a:pt x="189636" y="154241"/>
                  </a:lnTo>
                  <a:lnTo>
                    <a:pt x="192620" y="152654"/>
                  </a:lnTo>
                  <a:lnTo>
                    <a:pt x="195097" y="150520"/>
                  </a:lnTo>
                  <a:close/>
                </a:path>
                <a:path w="442594" h="189864">
                  <a:moveTo>
                    <a:pt x="285800" y="101625"/>
                  </a:moveTo>
                  <a:lnTo>
                    <a:pt x="263715" y="67487"/>
                  </a:lnTo>
                  <a:lnTo>
                    <a:pt x="247396" y="65239"/>
                  </a:lnTo>
                  <a:lnTo>
                    <a:pt x="240284" y="65239"/>
                  </a:lnTo>
                  <a:lnTo>
                    <a:pt x="233464" y="66255"/>
                  </a:lnTo>
                  <a:lnTo>
                    <a:pt x="226923" y="68287"/>
                  </a:lnTo>
                  <a:lnTo>
                    <a:pt x="220497" y="70205"/>
                  </a:lnTo>
                  <a:lnTo>
                    <a:pt x="214960" y="73025"/>
                  </a:lnTo>
                  <a:lnTo>
                    <a:pt x="210337" y="76746"/>
                  </a:lnTo>
                  <a:lnTo>
                    <a:pt x="217106" y="88925"/>
                  </a:lnTo>
                  <a:lnTo>
                    <a:pt x="220599" y="85991"/>
                  </a:lnTo>
                  <a:lnTo>
                    <a:pt x="224891" y="83680"/>
                  </a:lnTo>
                  <a:lnTo>
                    <a:pt x="229971" y="81991"/>
                  </a:lnTo>
                  <a:lnTo>
                    <a:pt x="235038" y="80187"/>
                  </a:lnTo>
                  <a:lnTo>
                    <a:pt x="240233" y="79286"/>
                  </a:lnTo>
                  <a:lnTo>
                    <a:pt x="253542" y="79286"/>
                  </a:lnTo>
                  <a:lnTo>
                    <a:pt x="259524" y="81203"/>
                  </a:lnTo>
                  <a:lnTo>
                    <a:pt x="263461" y="85039"/>
                  </a:lnTo>
                  <a:lnTo>
                    <a:pt x="267525" y="88760"/>
                  </a:lnTo>
                  <a:lnTo>
                    <a:pt x="269557" y="94068"/>
                  </a:lnTo>
                  <a:lnTo>
                    <a:pt x="269557" y="104152"/>
                  </a:lnTo>
                  <a:lnTo>
                    <a:pt x="269557" y="115836"/>
                  </a:lnTo>
                  <a:lnTo>
                    <a:pt x="269557" y="128346"/>
                  </a:lnTo>
                  <a:lnTo>
                    <a:pt x="267525" y="133540"/>
                  </a:lnTo>
                  <a:lnTo>
                    <a:pt x="264198" y="137490"/>
                  </a:lnTo>
                  <a:lnTo>
                    <a:pt x="259575" y="140195"/>
                  </a:lnTo>
                  <a:lnTo>
                    <a:pt x="255066" y="142900"/>
                  </a:lnTo>
                  <a:lnTo>
                    <a:pt x="249758" y="144259"/>
                  </a:lnTo>
                  <a:lnTo>
                    <a:pt x="237464" y="144259"/>
                  </a:lnTo>
                  <a:lnTo>
                    <a:pt x="232613" y="142963"/>
                  </a:lnTo>
                  <a:lnTo>
                    <a:pt x="229120" y="140360"/>
                  </a:lnTo>
                  <a:lnTo>
                    <a:pt x="225628" y="137655"/>
                  </a:lnTo>
                  <a:lnTo>
                    <a:pt x="223875" y="134099"/>
                  </a:lnTo>
                  <a:lnTo>
                    <a:pt x="223875" y="125869"/>
                  </a:lnTo>
                  <a:lnTo>
                    <a:pt x="225285" y="122605"/>
                  </a:lnTo>
                  <a:lnTo>
                    <a:pt x="230924" y="117182"/>
                  </a:lnTo>
                  <a:lnTo>
                    <a:pt x="236397" y="115836"/>
                  </a:lnTo>
                  <a:lnTo>
                    <a:pt x="269557" y="115836"/>
                  </a:lnTo>
                  <a:lnTo>
                    <a:pt x="269557" y="104152"/>
                  </a:lnTo>
                  <a:lnTo>
                    <a:pt x="234924" y="104152"/>
                  </a:lnTo>
                  <a:lnTo>
                    <a:pt x="227825" y="105346"/>
                  </a:lnTo>
                  <a:lnTo>
                    <a:pt x="207797" y="125526"/>
                  </a:lnTo>
                  <a:lnTo>
                    <a:pt x="207797" y="135458"/>
                  </a:lnTo>
                  <a:lnTo>
                    <a:pt x="234315" y="156781"/>
                  </a:lnTo>
                  <a:lnTo>
                    <a:pt x="249199" y="156781"/>
                  </a:lnTo>
                  <a:lnTo>
                    <a:pt x="256019" y="155257"/>
                  </a:lnTo>
                  <a:lnTo>
                    <a:pt x="261442" y="152209"/>
                  </a:lnTo>
                  <a:lnTo>
                    <a:pt x="266852" y="149047"/>
                  </a:lnTo>
                  <a:lnTo>
                    <a:pt x="270408" y="145072"/>
                  </a:lnTo>
                  <a:lnTo>
                    <a:pt x="270408" y="155765"/>
                  </a:lnTo>
                  <a:lnTo>
                    <a:pt x="285800" y="155765"/>
                  </a:lnTo>
                  <a:lnTo>
                    <a:pt x="285800" y="115836"/>
                  </a:lnTo>
                  <a:lnTo>
                    <a:pt x="285800" y="104152"/>
                  </a:lnTo>
                  <a:lnTo>
                    <a:pt x="285800" y="101625"/>
                  </a:lnTo>
                  <a:close/>
                </a:path>
                <a:path w="442594" h="189864">
                  <a:moveTo>
                    <a:pt x="332105" y="30226"/>
                  </a:moveTo>
                  <a:lnTo>
                    <a:pt x="315861" y="30226"/>
                  </a:lnTo>
                  <a:lnTo>
                    <a:pt x="315861" y="155765"/>
                  </a:lnTo>
                  <a:lnTo>
                    <a:pt x="332105" y="155765"/>
                  </a:lnTo>
                  <a:lnTo>
                    <a:pt x="332105" y="30226"/>
                  </a:lnTo>
                  <a:close/>
                </a:path>
                <a:path w="442594" h="189864">
                  <a:moveTo>
                    <a:pt x="442468" y="66090"/>
                  </a:moveTo>
                  <a:lnTo>
                    <a:pt x="426554" y="66090"/>
                  </a:lnTo>
                  <a:lnTo>
                    <a:pt x="395566" y="137744"/>
                  </a:lnTo>
                  <a:lnTo>
                    <a:pt x="364299" y="66090"/>
                  </a:lnTo>
                  <a:lnTo>
                    <a:pt x="347383" y="66090"/>
                  </a:lnTo>
                  <a:lnTo>
                    <a:pt x="386943" y="155536"/>
                  </a:lnTo>
                  <a:lnTo>
                    <a:pt x="384098" y="161848"/>
                  </a:lnTo>
                  <a:lnTo>
                    <a:pt x="381838" y="167043"/>
                  </a:lnTo>
                  <a:lnTo>
                    <a:pt x="379412" y="170649"/>
                  </a:lnTo>
                  <a:lnTo>
                    <a:pt x="374218" y="174713"/>
                  </a:lnTo>
                  <a:lnTo>
                    <a:pt x="370954" y="175729"/>
                  </a:lnTo>
                  <a:lnTo>
                    <a:pt x="363956" y="175729"/>
                  </a:lnTo>
                  <a:lnTo>
                    <a:pt x="361086" y="175158"/>
                  </a:lnTo>
                  <a:lnTo>
                    <a:pt x="355663" y="172910"/>
                  </a:lnTo>
                  <a:lnTo>
                    <a:pt x="353187" y="171272"/>
                  </a:lnTo>
                  <a:lnTo>
                    <a:pt x="350926" y="169125"/>
                  </a:lnTo>
                  <a:lnTo>
                    <a:pt x="343992" y="181305"/>
                  </a:lnTo>
                  <a:lnTo>
                    <a:pt x="346925" y="184010"/>
                  </a:lnTo>
                  <a:lnTo>
                    <a:pt x="350418" y="186042"/>
                  </a:lnTo>
                  <a:lnTo>
                    <a:pt x="354482" y="187401"/>
                  </a:lnTo>
                  <a:lnTo>
                    <a:pt x="358546" y="188861"/>
                  </a:lnTo>
                  <a:lnTo>
                    <a:pt x="362712" y="189598"/>
                  </a:lnTo>
                  <a:lnTo>
                    <a:pt x="371627" y="189598"/>
                  </a:lnTo>
                  <a:lnTo>
                    <a:pt x="375856" y="188810"/>
                  </a:lnTo>
                  <a:lnTo>
                    <a:pt x="379691" y="187236"/>
                  </a:lnTo>
                  <a:lnTo>
                    <a:pt x="383527" y="185762"/>
                  </a:lnTo>
                  <a:lnTo>
                    <a:pt x="387019" y="183222"/>
                  </a:lnTo>
                  <a:lnTo>
                    <a:pt x="390182" y="179616"/>
                  </a:lnTo>
                  <a:lnTo>
                    <a:pt x="393458" y="176009"/>
                  </a:lnTo>
                  <a:lnTo>
                    <a:pt x="393623" y="175729"/>
                  </a:lnTo>
                  <a:lnTo>
                    <a:pt x="396392" y="171043"/>
                  </a:lnTo>
                  <a:lnTo>
                    <a:pt x="398983" y="164731"/>
                  </a:lnTo>
                  <a:lnTo>
                    <a:pt x="401662" y="158635"/>
                  </a:lnTo>
                  <a:lnTo>
                    <a:pt x="442468" y="660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>
              <a:hlinkClick r:id="rId7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5577" y="5848437"/>
              <a:ext cx="1834182" cy="344097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0908" y="1385061"/>
            <a:ext cx="9272476" cy="15229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506" y="730732"/>
            <a:ext cx="5856574" cy="32392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0400" y="2908300"/>
            <a:ext cx="9608185" cy="4114800"/>
            <a:chOff x="660400" y="2908300"/>
            <a:chExt cx="9608185" cy="4114800"/>
          </a:xfrm>
        </p:grpSpPr>
        <p:sp>
          <p:nvSpPr>
            <p:cNvPr id="4" name="object 4"/>
            <p:cNvSpPr/>
            <p:nvPr/>
          </p:nvSpPr>
          <p:spPr>
            <a:xfrm>
              <a:off x="660400" y="2908300"/>
              <a:ext cx="9608185" cy="4114800"/>
            </a:xfrm>
            <a:custGeom>
              <a:avLst/>
              <a:gdLst/>
              <a:ahLst/>
              <a:cxnLst/>
              <a:rect l="l" t="t" r="r" b="b"/>
              <a:pathLst>
                <a:path w="9608185" h="4114800">
                  <a:moveTo>
                    <a:pt x="9608057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6774465" y="4114800"/>
                  </a:lnTo>
                  <a:lnTo>
                    <a:pt x="9608057" y="0"/>
                  </a:lnTo>
                  <a:close/>
                </a:path>
              </a:pathLst>
            </a:custGeom>
            <a:solidFill>
              <a:srgbClr val="313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3291" y="3994293"/>
              <a:ext cx="4026786" cy="4834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2722" y="3578937"/>
              <a:ext cx="4443651" cy="241421"/>
            </a:xfrm>
            <a:prstGeom prst="rect">
              <a:avLst/>
            </a:prstGeom>
          </p:spPr>
        </p:pic>
        <p:pic>
          <p:nvPicPr>
            <p:cNvPr id="7" name="object 7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296" y="5480142"/>
              <a:ext cx="1858667" cy="3440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50263" y="3408161"/>
              <a:ext cx="3944048" cy="311507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2296" y="4682814"/>
              <a:ext cx="2720975" cy="8255"/>
            </a:xfrm>
            <a:custGeom>
              <a:avLst/>
              <a:gdLst/>
              <a:ahLst/>
              <a:cxnLst/>
              <a:rect l="l" t="t" r="r" b="b"/>
              <a:pathLst>
                <a:path w="2720975" h="8254">
                  <a:moveTo>
                    <a:pt x="2720800" y="0"/>
                  </a:moveTo>
                  <a:lnTo>
                    <a:pt x="0" y="0"/>
                  </a:lnTo>
                  <a:lnTo>
                    <a:pt x="0" y="7690"/>
                  </a:lnTo>
                  <a:lnTo>
                    <a:pt x="2720800" y="7690"/>
                  </a:lnTo>
                  <a:lnTo>
                    <a:pt x="2720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0061" y="4921946"/>
              <a:ext cx="922926" cy="1194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71703" y="4884615"/>
              <a:ext cx="15875" cy="184785"/>
            </a:xfrm>
            <a:custGeom>
              <a:avLst/>
              <a:gdLst/>
              <a:ahLst/>
              <a:cxnLst/>
              <a:rect l="l" t="t" r="r" b="b"/>
              <a:pathLst>
                <a:path w="15875" h="184785">
                  <a:moveTo>
                    <a:pt x="15381" y="184531"/>
                  </a:moveTo>
                  <a:lnTo>
                    <a:pt x="15381" y="0"/>
                  </a:lnTo>
                  <a:lnTo>
                    <a:pt x="0" y="0"/>
                  </a:lnTo>
                  <a:lnTo>
                    <a:pt x="0" y="184531"/>
                  </a:lnTo>
                  <a:lnTo>
                    <a:pt x="15381" y="184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56731" y="4914840"/>
              <a:ext cx="632176" cy="126894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0908" y="1399031"/>
            <a:ext cx="9553757" cy="11026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5776" y="9349946"/>
            <a:ext cx="3182811" cy="1378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645" y="718032"/>
            <a:ext cx="6419191" cy="3265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60400" y="2895600"/>
            <a:ext cx="9608185" cy="4114800"/>
            <a:chOff x="660400" y="2895600"/>
            <a:chExt cx="9608185" cy="4114800"/>
          </a:xfrm>
        </p:grpSpPr>
        <p:sp>
          <p:nvSpPr>
            <p:cNvPr id="5" name="object 5"/>
            <p:cNvSpPr/>
            <p:nvPr/>
          </p:nvSpPr>
          <p:spPr>
            <a:xfrm>
              <a:off x="660400" y="2895600"/>
              <a:ext cx="9608185" cy="4114800"/>
            </a:xfrm>
            <a:custGeom>
              <a:avLst/>
              <a:gdLst/>
              <a:ahLst/>
              <a:cxnLst/>
              <a:rect l="l" t="t" r="r" b="b"/>
              <a:pathLst>
                <a:path w="9608185" h="4114800">
                  <a:moveTo>
                    <a:pt x="9608058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6774465" y="4114800"/>
                  </a:lnTo>
                  <a:lnTo>
                    <a:pt x="9608058" y="0"/>
                  </a:lnTo>
                  <a:close/>
                </a:path>
              </a:pathLst>
            </a:custGeom>
            <a:solidFill>
              <a:srgbClr val="1F7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096" y="4362586"/>
              <a:ext cx="4450714" cy="10572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3280" y="3566234"/>
              <a:ext cx="4280505" cy="500447"/>
            </a:xfrm>
            <a:prstGeom prst="rect">
              <a:avLst/>
            </a:prstGeom>
          </p:spPr>
        </p:pic>
        <p:pic>
          <p:nvPicPr>
            <p:cNvPr id="8" name="object 8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2296" y="6297869"/>
              <a:ext cx="1834182" cy="34409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2296" y="5501603"/>
              <a:ext cx="2720975" cy="8255"/>
            </a:xfrm>
            <a:custGeom>
              <a:avLst/>
              <a:gdLst/>
              <a:ahLst/>
              <a:cxnLst/>
              <a:rect l="l" t="t" r="r" b="b"/>
              <a:pathLst>
                <a:path w="2720975" h="8254">
                  <a:moveTo>
                    <a:pt x="2720800" y="0"/>
                  </a:moveTo>
                  <a:lnTo>
                    <a:pt x="0" y="0"/>
                  </a:lnTo>
                  <a:lnTo>
                    <a:pt x="0" y="7690"/>
                  </a:lnTo>
                  <a:lnTo>
                    <a:pt x="2720800" y="7690"/>
                  </a:lnTo>
                  <a:lnTo>
                    <a:pt x="2720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0061" y="5731091"/>
              <a:ext cx="740184" cy="12909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93196" y="5703404"/>
              <a:ext cx="15875" cy="184785"/>
            </a:xfrm>
            <a:custGeom>
              <a:avLst/>
              <a:gdLst/>
              <a:ahLst/>
              <a:cxnLst/>
              <a:rect l="l" t="t" r="r" b="b"/>
              <a:pathLst>
                <a:path w="15875" h="184785">
                  <a:moveTo>
                    <a:pt x="15381" y="184531"/>
                  </a:moveTo>
                  <a:lnTo>
                    <a:pt x="15381" y="0"/>
                  </a:lnTo>
                  <a:lnTo>
                    <a:pt x="0" y="0"/>
                  </a:lnTo>
                  <a:lnTo>
                    <a:pt x="0" y="184531"/>
                  </a:lnTo>
                  <a:lnTo>
                    <a:pt x="15381" y="184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78224" y="5733629"/>
              <a:ext cx="632176" cy="1268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60798" y="3301279"/>
              <a:ext cx="4507483" cy="3448318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7004" y="1385062"/>
            <a:ext cx="9402074" cy="10546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5776" y="9349946"/>
            <a:ext cx="3182811" cy="1378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806" y="718032"/>
            <a:ext cx="3531102" cy="32392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60400" y="3327400"/>
            <a:ext cx="9608185" cy="4114800"/>
            <a:chOff x="660400" y="3327400"/>
            <a:chExt cx="9608185" cy="4114800"/>
          </a:xfrm>
        </p:grpSpPr>
        <p:sp>
          <p:nvSpPr>
            <p:cNvPr id="5" name="object 5"/>
            <p:cNvSpPr/>
            <p:nvPr/>
          </p:nvSpPr>
          <p:spPr>
            <a:xfrm>
              <a:off x="660400" y="3327400"/>
              <a:ext cx="9608185" cy="4114800"/>
            </a:xfrm>
            <a:custGeom>
              <a:avLst/>
              <a:gdLst/>
              <a:ahLst/>
              <a:cxnLst/>
              <a:rect l="l" t="t" r="r" b="b"/>
              <a:pathLst>
                <a:path w="9608185" h="4114800">
                  <a:moveTo>
                    <a:pt x="9608058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6774465" y="4114800"/>
                  </a:lnTo>
                  <a:lnTo>
                    <a:pt x="9608058" y="0"/>
                  </a:lnTo>
                  <a:close/>
                </a:path>
              </a:pathLst>
            </a:custGeom>
            <a:solidFill>
              <a:srgbClr val="427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0497" y="4318752"/>
              <a:ext cx="4187741" cy="10288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2725" y="3940313"/>
              <a:ext cx="2676025" cy="241421"/>
            </a:xfrm>
            <a:prstGeom prst="rect">
              <a:avLst/>
            </a:prstGeom>
          </p:spPr>
        </p:pic>
        <p:pic>
          <p:nvPicPr>
            <p:cNvPr id="8" name="object 8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2299" y="6304921"/>
              <a:ext cx="1834182" cy="3122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2288" y="5580760"/>
              <a:ext cx="2720975" cy="372110"/>
            </a:xfrm>
            <a:custGeom>
              <a:avLst/>
              <a:gdLst/>
              <a:ahLst/>
              <a:cxnLst/>
              <a:rect l="l" t="t" r="r" b="b"/>
              <a:pathLst>
                <a:path w="2720975" h="372110">
                  <a:moveTo>
                    <a:pt x="98132" y="316458"/>
                  </a:moveTo>
                  <a:lnTo>
                    <a:pt x="83921" y="285788"/>
                  </a:lnTo>
                  <a:lnTo>
                    <a:pt x="79756" y="283413"/>
                  </a:lnTo>
                  <a:lnTo>
                    <a:pt x="75069" y="281495"/>
                  </a:lnTo>
                  <a:lnTo>
                    <a:pt x="64808" y="278561"/>
                  </a:lnTo>
                  <a:lnTo>
                    <a:pt x="59728" y="277266"/>
                  </a:lnTo>
                  <a:lnTo>
                    <a:pt x="54648" y="276136"/>
                  </a:lnTo>
                  <a:lnTo>
                    <a:pt x="49580" y="274904"/>
                  </a:lnTo>
                  <a:lnTo>
                    <a:pt x="26403" y="260350"/>
                  </a:lnTo>
                  <a:lnTo>
                    <a:pt x="26403" y="252679"/>
                  </a:lnTo>
                  <a:lnTo>
                    <a:pt x="48501" y="237401"/>
                  </a:lnTo>
                  <a:lnTo>
                    <a:pt x="60464" y="237401"/>
                  </a:lnTo>
                  <a:lnTo>
                    <a:pt x="65938" y="238188"/>
                  </a:lnTo>
                  <a:lnTo>
                    <a:pt x="71577" y="239763"/>
                  </a:lnTo>
                  <a:lnTo>
                    <a:pt x="77216" y="241223"/>
                  </a:lnTo>
                  <a:lnTo>
                    <a:pt x="82575" y="243649"/>
                  </a:lnTo>
                  <a:lnTo>
                    <a:pt x="87642" y="247040"/>
                  </a:lnTo>
                  <a:lnTo>
                    <a:pt x="91617" y="237401"/>
                  </a:lnTo>
                  <a:lnTo>
                    <a:pt x="62039" y="223012"/>
                  </a:lnTo>
                  <a:lnTo>
                    <a:pt x="55156" y="223012"/>
                  </a:lnTo>
                  <a:lnTo>
                    <a:pt x="17830" y="234911"/>
                  </a:lnTo>
                  <a:lnTo>
                    <a:pt x="9817" y="250761"/>
                  </a:lnTo>
                  <a:lnTo>
                    <a:pt x="9944" y="263677"/>
                  </a:lnTo>
                  <a:lnTo>
                    <a:pt x="43091" y="289280"/>
                  </a:lnTo>
                  <a:lnTo>
                    <a:pt x="58369" y="292836"/>
                  </a:lnTo>
                  <a:lnTo>
                    <a:pt x="63004" y="294182"/>
                  </a:lnTo>
                  <a:lnTo>
                    <a:pt x="67170" y="295770"/>
                  </a:lnTo>
                  <a:lnTo>
                    <a:pt x="71462" y="297230"/>
                  </a:lnTo>
                  <a:lnTo>
                    <a:pt x="74904" y="299212"/>
                  </a:lnTo>
                  <a:lnTo>
                    <a:pt x="77495" y="301688"/>
                  </a:lnTo>
                  <a:lnTo>
                    <a:pt x="80200" y="304165"/>
                  </a:lnTo>
                  <a:lnTo>
                    <a:pt x="81559" y="307441"/>
                  </a:lnTo>
                  <a:lnTo>
                    <a:pt x="81559" y="314998"/>
                  </a:lnTo>
                  <a:lnTo>
                    <a:pt x="80543" y="318160"/>
                  </a:lnTo>
                  <a:lnTo>
                    <a:pt x="59169" y="329768"/>
                  </a:lnTo>
                  <a:lnTo>
                    <a:pt x="44729" y="329768"/>
                  </a:lnTo>
                  <a:lnTo>
                    <a:pt x="37452" y="328472"/>
                  </a:lnTo>
                  <a:lnTo>
                    <a:pt x="23469" y="323291"/>
                  </a:lnTo>
                  <a:lnTo>
                    <a:pt x="17716" y="320014"/>
                  </a:lnTo>
                  <a:lnTo>
                    <a:pt x="13195" y="316064"/>
                  </a:lnTo>
                  <a:lnTo>
                    <a:pt x="6946" y="329260"/>
                  </a:lnTo>
                  <a:lnTo>
                    <a:pt x="45593" y="343903"/>
                  </a:lnTo>
                  <a:lnTo>
                    <a:pt x="52285" y="344157"/>
                  </a:lnTo>
                  <a:lnTo>
                    <a:pt x="59728" y="343865"/>
                  </a:lnTo>
                  <a:lnTo>
                    <a:pt x="91592" y="329768"/>
                  </a:lnTo>
                  <a:lnTo>
                    <a:pt x="93230" y="327240"/>
                  </a:lnTo>
                  <a:lnTo>
                    <a:pt x="96494" y="322046"/>
                  </a:lnTo>
                  <a:lnTo>
                    <a:pt x="98132" y="316458"/>
                  </a:lnTo>
                  <a:close/>
                </a:path>
                <a:path w="2720975" h="372110">
                  <a:moveTo>
                    <a:pt x="205422" y="288937"/>
                  </a:moveTo>
                  <a:lnTo>
                    <a:pt x="203390" y="281051"/>
                  </a:lnTo>
                  <a:lnTo>
                    <a:pt x="199326" y="274281"/>
                  </a:lnTo>
                  <a:lnTo>
                    <a:pt x="195376" y="267398"/>
                  </a:lnTo>
                  <a:lnTo>
                    <a:pt x="194449" y="266496"/>
                  </a:lnTo>
                  <a:lnTo>
                    <a:pt x="189852" y="262039"/>
                  </a:lnTo>
                  <a:lnTo>
                    <a:pt x="189001" y="261581"/>
                  </a:lnTo>
                  <a:lnTo>
                    <a:pt x="189001" y="291541"/>
                  </a:lnTo>
                  <a:lnTo>
                    <a:pt x="189001" y="304279"/>
                  </a:lnTo>
                  <a:lnTo>
                    <a:pt x="174282" y="325716"/>
                  </a:lnTo>
                  <a:lnTo>
                    <a:pt x="169773" y="328307"/>
                  </a:lnTo>
                  <a:lnTo>
                    <a:pt x="164642" y="329603"/>
                  </a:lnTo>
                  <a:lnTo>
                    <a:pt x="153136" y="329603"/>
                  </a:lnTo>
                  <a:lnTo>
                    <a:pt x="128600" y="304279"/>
                  </a:lnTo>
                  <a:lnTo>
                    <a:pt x="128600" y="291541"/>
                  </a:lnTo>
                  <a:lnTo>
                    <a:pt x="129959" y="286004"/>
                  </a:lnTo>
                  <a:lnTo>
                    <a:pt x="132854" y="281051"/>
                  </a:lnTo>
                  <a:lnTo>
                    <a:pt x="135369" y="276644"/>
                  </a:lnTo>
                  <a:lnTo>
                    <a:pt x="138988" y="272986"/>
                  </a:lnTo>
                  <a:lnTo>
                    <a:pt x="148005" y="267792"/>
                  </a:lnTo>
                  <a:lnTo>
                    <a:pt x="153136" y="266496"/>
                  </a:lnTo>
                  <a:lnTo>
                    <a:pt x="164642" y="266496"/>
                  </a:lnTo>
                  <a:lnTo>
                    <a:pt x="169773" y="267792"/>
                  </a:lnTo>
                  <a:lnTo>
                    <a:pt x="174282" y="270383"/>
                  </a:lnTo>
                  <a:lnTo>
                    <a:pt x="178917" y="272986"/>
                  </a:lnTo>
                  <a:lnTo>
                    <a:pt x="182524" y="276644"/>
                  </a:lnTo>
                  <a:lnTo>
                    <a:pt x="185115" y="281381"/>
                  </a:lnTo>
                  <a:lnTo>
                    <a:pt x="187706" y="286004"/>
                  </a:lnTo>
                  <a:lnTo>
                    <a:pt x="189001" y="291541"/>
                  </a:lnTo>
                  <a:lnTo>
                    <a:pt x="189001" y="261581"/>
                  </a:lnTo>
                  <a:lnTo>
                    <a:pt x="182753" y="258203"/>
                  </a:lnTo>
                  <a:lnTo>
                    <a:pt x="175755" y="254254"/>
                  </a:lnTo>
                  <a:lnTo>
                    <a:pt x="167805" y="252285"/>
                  </a:lnTo>
                  <a:lnTo>
                    <a:pt x="149872" y="252285"/>
                  </a:lnTo>
                  <a:lnTo>
                    <a:pt x="141859" y="254254"/>
                  </a:lnTo>
                  <a:lnTo>
                    <a:pt x="134861" y="258203"/>
                  </a:lnTo>
                  <a:lnTo>
                    <a:pt x="127876" y="262039"/>
                  </a:lnTo>
                  <a:lnTo>
                    <a:pt x="122351" y="267398"/>
                  </a:lnTo>
                  <a:lnTo>
                    <a:pt x="114287" y="281051"/>
                  </a:lnTo>
                  <a:lnTo>
                    <a:pt x="114173" y="281381"/>
                  </a:lnTo>
                  <a:lnTo>
                    <a:pt x="112217" y="288937"/>
                  </a:lnTo>
                  <a:lnTo>
                    <a:pt x="112217" y="306882"/>
                  </a:lnTo>
                  <a:lnTo>
                    <a:pt x="141859" y="341845"/>
                  </a:lnTo>
                  <a:lnTo>
                    <a:pt x="149872" y="343814"/>
                  </a:lnTo>
                  <a:lnTo>
                    <a:pt x="167805" y="343814"/>
                  </a:lnTo>
                  <a:lnTo>
                    <a:pt x="175755" y="341845"/>
                  </a:lnTo>
                  <a:lnTo>
                    <a:pt x="189852" y="333946"/>
                  </a:lnTo>
                  <a:lnTo>
                    <a:pt x="194284" y="329603"/>
                  </a:lnTo>
                  <a:lnTo>
                    <a:pt x="195376" y="328536"/>
                  </a:lnTo>
                  <a:lnTo>
                    <a:pt x="199326" y="321652"/>
                  </a:lnTo>
                  <a:lnTo>
                    <a:pt x="203390" y="314769"/>
                  </a:lnTo>
                  <a:lnTo>
                    <a:pt x="205422" y="306882"/>
                  </a:lnTo>
                  <a:lnTo>
                    <a:pt x="205422" y="288937"/>
                  </a:lnTo>
                  <a:close/>
                </a:path>
                <a:path w="2720975" h="372110">
                  <a:moveTo>
                    <a:pt x="303517" y="271399"/>
                  </a:moveTo>
                  <a:lnTo>
                    <a:pt x="300799" y="266496"/>
                  </a:lnTo>
                  <a:lnTo>
                    <a:pt x="300012" y="265087"/>
                  </a:lnTo>
                  <a:lnTo>
                    <a:pt x="295046" y="260350"/>
                  </a:lnTo>
                  <a:lnTo>
                    <a:pt x="288620" y="257187"/>
                  </a:lnTo>
                  <a:lnTo>
                    <a:pt x="282308" y="253923"/>
                  </a:lnTo>
                  <a:lnTo>
                    <a:pt x="275082" y="252285"/>
                  </a:lnTo>
                  <a:lnTo>
                    <a:pt x="257835" y="252285"/>
                  </a:lnTo>
                  <a:lnTo>
                    <a:pt x="221627" y="281165"/>
                  </a:lnTo>
                  <a:lnTo>
                    <a:pt x="219595" y="289052"/>
                  </a:lnTo>
                  <a:lnTo>
                    <a:pt x="219595" y="306882"/>
                  </a:lnTo>
                  <a:lnTo>
                    <a:pt x="249656" y="341845"/>
                  </a:lnTo>
                  <a:lnTo>
                    <a:pt x="257835" y="343814"/>
                  </a:lnTo>
                  <a:lnTo>
                    <a:pt x="275082" y="343814"/>
                  </a:lnTo>
                  <a:lnTo>
                    <a:pt x="282308" y="342176"/>
                  </a:lnTo>
                  <a:lnTo>
                    <a:pt x="295046" y="335521"/>
                  </a:lnTo>
                  <a:lnTo>
                    <a:pt x="300012" y="330733"/>
                  </a:lnTo>
                  <a:lnTo>
                    <a:pt x="300647" y="329603"/>
                  </a:lnTo>
                  <a:lnTo>
                    <a:pt x="303517" y="324523"/>
                  </a:lnTo>
                  <a:lnTo>
                    <a:pt x="291160" y="316750"/>
                  </a:lnTo>
                  <a:lnTo>
                    <a:pt x="288226" y="321144"/>
                  </a:lnTo>
                  <a:lnTo>
                    <a:pt x="284619" y="324421"/>
                  </a:lnTo>
                  <a:lnTo>
                    <a:pt x="280327" y="326555"/>
                  </a:lnTo>
                  <a:lnTo>
                    <a:pt x="276161" y="328587"/>
                  </a:lnTo>
                  <a:lnTo>
                    <a:pt x="271640" y="329603"/>
                  </a:lnTo>
                  <a:lnTo>
                    <a:pt x="260934" y="329603"/>
                  </a:lnTo>
                  <a:lnTo>
                    <a:pt x="236004" y="304393"/>
                  </a:lnTo>
                  <a:lnTo>
                    <a:pt x="236004" y="291541"/>
                  </a:lnTo>
                  <a:lnTo>
                    <a:pt x="237363" y="286004"/>
                  </a:lnTo>
                  <a:lnTo>
                    <a:pt x="240068" y="281381"/>
                  </a:lnTo>
                  <a:lnTo>
                    <a:pt x="242773" y="276644"/>
                  </a:lnTo>
                  <a:lnTo>
                    <a:pt x="246430" y="272986"/>
                  </a:lnTo>
                  <a:lnTo>
                    <a:pt x="255689" y="267792"/>
                  </a:lnTo>
                  <a:lnTo>
                    <a:pt x="260934" y="266496"/>
                  </a:lnTo>
                  <a:lnTo>
                    <a:pt x="271640" y="266496"/>
                  </a:lnTo>
                  <a:lnTo>
                    <a:pt x="276161" y="267563"/>
                  </a:lnTo>
                  <a:lnTo>
                    <a:pt x="280327" y="269709"/>
                  </a:lnTo>
                  <a:lnTo>
                    <a:pt x="284619" y="271741"/>
                  </a:lnTo>
                  <a:lnTo>
                    <a:pt x="288226" y="274955"/>
                  </a:lnTo>
                  <a:lnTo>
                    <a:pt x="291160" y="279349"/>
                  </a:lnTo>
                  <a:lnTo>
                    <a:pt x="303517" y="271399"/>
                  </a:lnTo>
                  <a:close/>
                </a:path>
                <a:path w="2720975" h="372110">
                  <a:moveTo>
                    <a:pt x="339623" y="253123"/>
                  </a:moveTo>
                  <a:lnTo>
                    <a:pt x="323380" y="253123"/>
                  </a:lnTo>
                  <a:lnTo>
                    <a:pt x="323380" y="342798"/>
                  </a:lnTo>
                  <a:lnTo>
                    <a:pt x="339623" y="342798"/>
                  </a:lnTo>
                  <a:lnTo>
                    <a:pt x="339623" y="253123"/>
                  </a:lnTo>
                  <a:close/>
                </a:path>
                <a:path w="2720975" h="372110">
                  <a:moveTo>
                    <a:pt x="342506" y="222110"/>
                  </a:moveTo>
                  <a:lnTo>
                    <a:pt x="341426" y="219684"/>
                  </a:lnTo>
                  <a:lnTo>
                    <a:pt x="339293" y="217766"/>
                  </a:lnTo>
                  <a:lnTo>
                    <a:pt x="337261" y="215734"/>
                  </a:lnTo>
                  <a:lnTo>
                    <a:pt x="334657" y="214718"/>
                  </a:lnTo>
                  <a:lnTo>
                    <a:pt x="328345" y="214718"/>
                  </a:lnTo>
                  <a:lnTo>
                    <a:pt x="320509" y="228320"/>
                  </a:lnTo>
                  <a:lnTo>
                    <a:pt x="321525" y="230797"/>
                  </a:lnTo>
                  <a:lnTo>
                    <a:pt x="323557" y="232829"/>
                  </a:lnTo>
                  <a:lnTo>
                    <a:pt x="325691" y="234861"/>
                  </a:lnTo>
                  <a:lnTo>
                    <a:pt x="328345" y="235877"/>
                  </a:lnTo>
                  <a:lnTo>
                    <a:pt x="334772" y="235877"/>
                  </a:lnTo>
                  <a:lnTo>
                    <a:pt x="337426" y="234861"/>
                  </a:lnTo>
                  <a:lnTo>
                    <a:pt x="339458" y="232829"/>
                  </a:lnTo>
                  <a:lnTo>
                    <a:pt x="341490" y="230682"/>
                  </a:lnTo>
                  <a:lnTo>
                    <a:pt x="342417" y="228320"/>
                  </a:lnTo>
                  <a:lnTo>
                    <a:pt x="342506" y="222110"/>
                  </a:lnTo>
                  <a:close/>
                </a:path>
                <a:path w="2720975" h="372110">
                  <a:moveTo>
                    <a:pt x="441693" y="288658"/>
                  </a:moveTo>
                  <a:lnTo>
                    <a:pt x="419620" y="254520"/>
                  </a:lnTo>
                  <a:lnTo>
                    <a:pt x="403288" y="252285"/>
                  </a:lnTo>
                  <a:lnTo>
                    <a:pt x="396189" y="252285"/>
                  </a:lnTo>
                  <a:lnTo>
                    <a:pt x="389356" y="253301"/>
                  </a:lnTo>
                  <a:lnTo>
                    <a:pt x="382816" y="255333"/>
                  </a:lnTo>
                  <a:lnTo>
                    <a:pt x="376389" y="257251"/>
                  </a:lnTo>
                  <a:lnTo>
                    <a:pt x="370865" y="260070"/>
                  </a:lnTo>
                  <a:lnTo>
                    <a:pt x="366242" y="263791"/>
                  </a:lnTo>
                  <a:lnTo>
                    <a:pt x="373011" y="275971"/>
                  </a:lnTo>
                  <a:lnTo>
                    <a:pt x="376504" y="273037"/>
                  </a:lnTo>
                  <a:lnTo>
                    <a:pt x="380784" y="270725"/>
                  </a:lnTo>
                  <a:lnTo>
                    <a:pt x="385864" y="269036"/>
                  </a:lnTo>
                  <a:lnTo>
                    <a:pt x="390944" y="267233"/>
                  </a:lnTo>
                  <a:lnTo>
                    <a:pt x="396125" y="266331"/>
                  </a:lnTo>
                  <a:lnTo>
                    <a:pt x="409435" y="266331"/>
                  </a:lnTo>
                  <a:lnTo>
                    <a:pt x="415417" y="268249"/>
                  </a:lnTo>
                  <a:lnTo>
                    <a:pt x="419366" y="272084"/>
                  </a:lnTo>
                  <a:lnTo>
                    <a:pt x="423430" y="275805"/>
                  </a:lnTo>
                  <a:lnTo>
                    <a:pt x="425462" y="281101"/>
                  </a:lnTo>
                  <a:lnTo>
                    <a:pt x="425462" y="291198"/>
                  </a:lnTo>
                  <a:lnTo>
                    <a:pt x="425462" y="302869"/>
                  </a:lnTo>
                  <a:lnTo>
                    <a:pt x="425462" y="315391"/>
                  </a:lnTo>
                  <a:lnTo>
                    <a:pt x="423430" y="320586"/>
                  </a:lnTo>
                  <a:lnTo>
                    <a:pt x="420103" y="324523"/>
                  </a:lnTo>
                  <a:lnTo>
                    <a:pt x="415467" y="327240"/>
                  </a:lnTo>
                  <a:lnTo>
                    <a:pt x="410959" y="329946"/>
                  </a:lnTo>
                  <a:lnTo>
                    <a:pt x="405663" y="331292"/>
                  </a:lnTo>
                  <a:lnTo>
                    <a:pt x="393369" y="331292"/>
                  </a:lnTo>
                  <a:lnTo>
                    <a:pt x="388518" y="329996"/>
                  </a:lnTo>
                  <a:lnTo>
                    <a:pt x="385013" y="327406"/>
                  </a:lnTo>
                  <a:lnTo>
                    <a:pt x="381520" y="324700"/>
                  </a:lnTo>
                  <a:lnTo>
                    <a:pt x="379780" y="321144"/>
                  </a:lnTo>
                  <a:lnTo>
                    <a:pt x="379780" y="312915"/>
                  </a:lnTo>
                  <a:lnTo>
                    <a:pt x="381190" y="309638"/>
                  </a:lnTo>
                  <a:lnTo>
                    <a:pt x="386829" y="304228"/>
                  </a:lnTo>
                  <a:lnTo>
                    <a:pt x="392290" y="302869"/>
                  </a:lnTo>
                  <a:lnTo>
                    <a:pt x="425462" y="302869"/>
                  </a:lnTo>
                  <a:lnTo>
                    <a:pt x="425462" y="291198"/>
                  </a:lnTo>
                  <a:lnTo>
                    <a:pt x="390829" y="291198"/>
                  </a:lnTo>
                  <a:lnTo>
                    <a:pt x="383717" y="292379"/>
                  </a:lnTo>
                  <a:lnTo>
                    <a:pt x="363702" y="312572"/>
                  </a:lnTo>
                  <a:lnTo>
                    <a:pt x="363702" y="322503"/>
                  </a:lnTo>
                  <a:lnTo>
                    <a:pt x="390207" y="343814"/>
                  </a:lnTo>
                  <a:lnTo>
                    <a:pt x="405091" y="343814"/>
                  </a:lnTo>
                  <a:lnTo>
                    <a:pt x="411924" y="342290"/>
                  </a:lnTo>
                  <a:lnTo>
                    <a:pt x="417334" y="339242"/>
                  </a:lnTo>
                  <a:lnTo>
                    <a:pt x="422744" y="336092"/>
                  </a:lnTo>
                  <a:lnTo>
                    <a:pt x="426300" y="332117"/>
                  </a:lnTo>
                  <a:lnTo>
                    <a:pt x="426300" y="342798"/>
                  </a:lnTo>
                  <a:lnTo>
                    <a:pt x="441693" y="342798"/>
                  </a:lnTo>
                  <a:lnTo>
                    <a:pt x="441693" y="302869"/>
                  </a:lnTo>
                  <a:lnTo>
                    <a:pt x="441693" y="291198"/>
                  </a:lnTo>
                  <a:lnTo>
                    <a:pt x="441693" y="288658"/>
                  </a:lnTo>
                  <a:close/>
                </a:path>
                <a:path w="2720975" h="372110">
                  <a:moveTo>
                    <a:pt x="487997" y="217258"/>
                  </a:moveTo>
                  <a:lnTo>
                    <a:pt x="471754" y="217258"/>
                  </a:lnTo>
                  <a:lnTo>
                    <a:pt x="471754" y="342798"/>
                  </a:lnTo>
                  <a:lnTo>
                    <a:pt x="487997" y="342798"/>
                  </a:lnTo>
                  <a:lnTo>
                    <a:pt x="487997" y="217258"/>
                  </a:lnTo>
                  <a:close/>
                </a:path>
                <a:path w="2720975" h="372110">
                  <a:moveTo>
                    <a:pt x="600290" y="187032"/>
                  </a:moveTo>
                  <a:lnTo>
                    <a:pt x="584911" y="187032"/>
                  </a:lnTo>
                  <a:lnTo>
                    <a:pt x="584911" y="371563"/>
                  </a:lnTo>
                  <a:lnTo>
                    <a:pt x="600290" y="371563"/>
                  </a:lnTo>
                  <a:lnTo>
                    <a:pt x="600290" y="187032"/>
                  </a:lnTo>
                  <a:close/>
                </a:path>
                <a:path w="2720975" h="372110">
                  <a:moveTo>
                    <a:pt x="778725" y="224370"/>
                  </a:moveTo>
                  <a:lnTo>
                    <a:pt x="762317" y="224370"/>
                  </a:lnTo>
                  <a:lnTo>
                    <a:pt x="762266" y="291706"/>
                  </a:lnTo>
                  <a:lnTo>
                    <a:pt x="761758" y="300266"/>
                  </a:lnTo>
                  <a:lnTo>
                    <a:pt x="728814" y="329095"/>
                  </a:lnTo>
                  <a:lnTo>
                    <a:pt x="721309" y="328523"/>
                  </a:lnTo>
                  <a:lnTo>
                    <a:pt x="695515" y="291706"/>
                  </a:lnTo>
                  <a:lnTo>
                    <a:pt x="695477" y="224370"/>
                  </a:lnTo>
                  <a:lnTo>
                    <a:pt x="678561" y="224370"/>
                  </a:lnTo>
                  <a:lnTo>
                    <a:pt x="678561" y="291706"/>
                  </a:lnTo>
                  <a:lnTo>
                    <a:pt x="679399" y="303796"/>
                  </a:lnTo>
                  <a:lnTo>
                    <a:pt x="699236" y="336638"/>
                  </a:lnTo>
                  <a:lnTo>
                    <a:pt x="728637" y="344157"/>
                  </a:lnTo>
                  <a:lnTo>
                    <a:pt x="739762" y="343319"/>
                  </a:lnTo>
                  <a:lnTo>
                    <a:pt x="749579" y="340817"/>
                  </a:lnTo>
                  <a:lnTo>
                    <a:pt x="758113" y="336638"/>
                  </a:lnTo>
                  <a:lnTo>
                    <a:pt x="765352" y="330796"/>
                  </a:lnTo>
                  <a:lnTo>
                    <a:pt x="766686" y="329095"/>
                  </a:lnTo>
                  <a:lnTo>
                    <a:pt x="771207" y="323342"/>
                  </a:lnTo>
                  <a:lnTo>
                    <a:pt x="775385" y="314337"/>
                  </a:lnTo>
                  <a:lnTo>
                    <a:pt x="777887" y="303796"/>
                  </a:lnTo>
                  <a:lnTo>
                    <a:pt x="778725" y="291706"/>
                  </a:lnTo>
                  <a:lnTo>
                    <a:pt x="778725" y="224370"/>
                  </a:lnTo>
                  <a:close/>
                </a:path>
                <a:path w="2720975" h="372110">
                  <a:moveTo>
                    <a:pt x="893775" y="316471"/>
                  </a:moveTo>
                  <a:lnTo>
                    <a:pt x="879563" y="285788"/>
                  </a:lnTo>
                  <a:lnTo>
                    <a:pt x="875385" y="283413"/>
                  </a:lnTo>
                  <a:lnTo>
                    <a:pt x="870712" y="281495"/>
                  </a:lnTo>
                  <a:lnTo>
                    <a:pt x="860450" y="278561"/>
                  </a:lnTo>
                  <a:lnTo>
                    <a:pt x="855370" y="277266"/>
                  </a:lnTo>
                  <a:lnTo>
                    <a:pt x="850290" y="276136"/>
                  </a:lnTo>
                  <a:lnTo>
                    <a:pt x="845223" y="274904"/>
                  </a:lnTo>
                  <a:lnTo>
                    <a:pt x="822045" y="260350"/>
                  </a:lnTo>
                  <a:lnTo>
                    <a:pt x="822045" y="252679"/>
                  </a:lnTo>
                  <a:lnTo>
                    <a:pt x="844143" y="237401"/>
                  </a:lnTo>
                  <a:lnTo>
                    <a:pt x="856107" y="237401"/>
                  </a:lnTo>
                  <a:lnTo>
                    <a:pt x="861568" y="238188"/>
                  </a:lnTo>
                  <a:lnTo>
                    <a:pt x="867219" y="239763"/>
                  </a:lnTo>
                  <a:lnTo>
                    <a:pt x="872858" y="241236"/>
                  </a:lnTo>
                  <a:lnTo>
                    <a:pt x="878205" y="243662"/>
                  </a:lnTo>
                  <a:lnTo>
                    <a:pt x="883285" y="247040"/>
                  </a:lnTo>
                  <a:lnTo>
                    <a:pt x="887260" y="237401"/>
                  </a:lnTo>
                  <a:lnTo>
                    <a:pt x="857681" y="223012"/>
                  </a:lnTo>
                  <a:lnTo>
                    <a:pt x="850798" y="223012"/>
                  </a:lnTo>
                  <a:lnTo>
                    <a:pt x="813473" y="234911"/>
                  </a:lnTo>
                  <a:lnTo>
                    <a:pt x="805459" y="250761"/>
                  </a:lnTo>
                  <a:lnTo>
                    <a:pt x="805586" y="263677"/>
                  </a:lnTo>
                  <a:lnTo>
                    <a:pt x="838733" y="289280"/>
                  </a:lnTo>
                  <a:lnTo>
                    <a:pt x="854011" y="292836"/>
                  </a:lnTo>
                  <a:lnTo>
                    <a:pt x="858647" y="294195"/>
                  </a:lnTo>
                  <a:lnTo>
                    <a:pt x="862812" y="295770"/>
                  </a:lnTo>
                  <a:lnTo>
                    <a:pt x="867105" y="297230"/>
                  </a:lnTo>
                  <a:lnTo>
                    <a:pt x="870546" y="299212"/>
                  </a:lnTo>
                  <a:lnTo>
                    <a:pt x="873137" y="301688"/>
                  </a:lnTo>
                  <a:lnTo>
                    <a:pt x="875842" y="304177"/>
                  </a:lnTo>
                  <a:lnTo>
                    <a:pt x="877201" y="307441"/>
                  </a:lnTo>
                  <a:lnTo>
                    <a:pt x="877201" y="314998"/>
                  </a:lnTo>
                  <a:lnTo>
                    <a:pt x="876185" y="318160"/>
                  </a:lnTo>
                  <a:lnTo>
                    <a:pt x="854811" y="329780"/>
                  </a:lnTo>
                  <a:lnTo>
                    <a:pt x="840371" y="329780"/>
                  </a:lnTo>
                  <a:lnTo>
                    <a:pt x="833094" y="328472"/>
                  </a:lnTo>
                  <a:lnTo>
                    <a:pt x="819111" y="323291"/>
                  </a:lnTo>
                  <a:lnTo>
                    <a:pt x="813358" y="320014"/>
                  </a:lnTo>
                  <a:lnTo>
                    <a:pt x="808837" y="316077"/>
                  </a:lnTo>
                  <a:lnTo>
                    <a:pt x="802576" y="329272"/>
                  </a:lnTo>
                  <a:lnTo>
                    <a:pt x="841235" y="343903"/>
                  </a:lnTo>
                  <a:lnTo>
                    <a:pt x="847928" y="344157"/>
                  </a:lnTo>
                  <a:lnTo>
                    <a:pt x="855370" y="343877"/>
                  </a:lnTo>
                  <a:lnTo>
                    <a:pt x="892136" y="322046"/>
                  </a:lnTo>
                  <a:lnTo>
                    <a:pt x="893775" y="316471"/>
                  </a:lnTo>
                  <a:close/>
                </a:path>
                <a:path w="2720975" h="372110">
                  <a:moveTo>
                    <a:pt x="1024750" y="342798"/>
                  </a:moveTo>
                  <a:lnTo>
                    <a:pt x="1011301" y="313194"/>
                  </a:lnTo>
                  <a:lnTo>
                    <a:pt x="1005154" y="299656"/>
                  </a:lnTo>
                  <a:lnTo>
                    <a:pt x="988021" y="261962"/>
                  </a:lnTo>
                  <a:lnTo>
                    <a:pt x="988021" y="299656"/>
                  </a:lnTo>
                  <a:lnTo>
                    <a:pt x="936942" y="299656"/>
                  </a:lnTo>
                  <a:lnTo>
                    <a:pt x="962482" y="241541"/>
                  </a:lnTo>
                  <a:lnTo>
                    <a:pt x="988021" y="299656"/>
                  </a:lnTo>
                  <a:lnTo>
                    <a:pt x="988021" y="261962"/>
                  </a:lnTo>
                  <a:lnTo>
                    <a:pt x="975245" y="233845"/>
                  </a:lnTo>
                  <a:lnTo>
                    <a:pt x="970940" y="224370"/>
                  </a:lnTo>
                  <a:lnTo>
                    <a:pt x="954189" y="224370"/>
                  </a:lnTo>
                  <a:lnTo>
                    <a:pt x="900557" y="342798"/>
                  </a:lnTo>
                  <a:lnTo>
                    <a:pt x="917981" y="342798"/>
                  </a:lnTo>
                  <a:lnTo>
                    <a:pt x="930998" y="313194"/>
                  </a:lnTo>
                  <a:lnTo>
                    <a:pt x="993965" y="313194"/>
                  </a:lnTo>
                  <a:lnTo>
                    <a:pt x="1006983" y="342798"/>
                  </a:lnTo>
                  <a:lnTo>
                    <a:pt x="1024750" y="342798"/>
                  </a:lnTo>
                  <a:close/>
                </a:path>
                <a:path w="2720975" h="372110">
                  <a:moveTo>
                    <a:pt x="2720810" y="0"/>
                  </a:moveTo>
                  <a:lnTo>
                    <a:pt x="0" y="0"/>
                  </a:lnTo>
                  <a:lnTo>
                    <a:pt x="0" y="7696"/>
                  </a:lnTo>
                  <a:lnTo>
                    <a:pt x="2720810" y="7696"/>
                  </a:lnTo>
                  <a:lnTo>
                    <a:pt x="27208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4932" y="3616619"/>
              <a:ext cx="3847670" cy="3536361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0908" y="1385061"/>
            <a:ext cx="8947013" cy="15229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5776" y="9349946"/>
            <a:ext cx="3182811" cy="1378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806" y="718032"/>
            <a:ext cx="5155252" cy="32392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60400" y="3327400"/>
            <a:ext cx="9608185" cy="4114800"/>
            <a:chOff x="660400" y="3327400"/>
            <a:chExt cx="9608185" cy="4114800"/>
          </a:xfrm>
        </p:grpSpPr>
        <p:sp>
          <p:nvSpPr>
            <p:cNvPr id="5" name="object 5"/>
            <p:cNvSpPr/>
            <p:nvPr/>
          </p:nvSpPr>
          <p:spPr>
            <a:xfrm>
              <a:off x="660400" y="3327400"/>
              <a:ext cx="9608185" cy="4114800"/>
            </a:xfrm>
            <a:custGeom>
              <a:avLst/>
              <a:gdLst/>
              <a:ahLst/>
              <a:cxnLst/>
              <a:rect l="l" t="t" r="r" b="b"/>
              <a:pathLst>
                <a:path w="9608185" h="4114800">
                  <a:moveTo>
                    <a:pt x="9608057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6774465" y="4114800"/>
                  </a:lnTo>
                  <a:lnTo>
                    <a:pt x="9608057" y="0"/>
                  </a:lnTo>
                  <a:close/>
                </a:path>
              </a:pathLst>
            </a:custGeom>
            <a:solidFill>
              <a:srgbClr val="90C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099" y="4426089"/>
              <a:ext cx="3604266" cy="4822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2725" y="3998033"/>
              <a:ext cx="3911112" cy="241421"/>
            </a:xfrm>
            <a:prstGeom prst="rect">
              <a:avLst/>
            </a:prstGeom>
          </p:spPr>
        </p:pic>
        <p:pic>
          <p:nvPicPr>
            <p:cNvPr id="8" name="object 8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2299" y="5873837"/>
              <a:ext cx="1834182" cy="34409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2288" y="5076519"/>
              <a:ext cx="2720975" cy="386715"/>
            </a:xfrm>
            <a:custGeom>
              <a:avLst/>
              <a:gdLst/>
              <a:ahLst/>
              <a:cxnLst/>
              <a:rect l="l" t="t" r="r" b="b"/>
              <a:pathLst>
                <a:path w="2720975" h="386714">
                  <a:moveTo>
                    <a:pt x="103720" y="342849"/>
                  </a:moveTo>
                  <a:lnTo>
                    <a:pt x="34683" y="342849"/>
                  </a:lnTo>
                  <a:lnTo>
                    <a:pt x="34683" y="304609"/>
                  </a:lnTo>
                  <a:lnTo>
                    <a:pt x="94068" y="304609"/>
                  </a:lnTo>
                  <a:lnTo>
                    <a:pt x="94068" y="290220"/>
                  </a:lnTo>
                  <a:lnTo>
                    <a:pt x="34683" y="290220"/>
                  </a:lnTo>
                  <a:lnTo>
                    <a:pt x="34683" y="253847"/>
                  </a:lnTo>
                  <a:lnTo>
                    <a:pt x="101346" y="253847"/>
                  </a:lnTo>
                  <a:lnTo>
                    <a:pt x="101346" y="239128"/>
                  </a:lnTo>
                  <a:lnTo>
                    <a:pt x="17767" y="239128"/>
                  </a:lnTo>
                  <a:lnTo>
                    <a:pt x="17767" y="357568"/>
                  </a:lnTo>
                  <a:lnTo>
                    <a:pt x="103720" y="357568"/>
                  </a:lnTo>
                  <a:lnTo>
                    <a:pt x="103720" y="342849"/>
                  </a:lnTo>
                  <a:close/>
                </a:path>
                <a:path w="2720975" h="386714">
                  <a:moveTo>
                    <a:pt x="212191" y="232016"/>
                  </a:moveTo>
                  <a:lnTo>
                    <a:pt x="196113" y="232016"/>
                  </a:lnTo>
                  <a:lnTo>
                    <a:pt x="196113" y="306298"/>
                  </a:lnTo>
                  <a:lnTo>
                    <a:pt x="196113" y="319049"/>
                  </a:lnTo>
                  <a:lnTo>
                    <a:pt x="194754" y="324624"/>
                  </a:lnTo>
                  <a:lnTo>
                    <a:pt x="192049" y="329476"/>
                  </a:lnTo>
                  <a:lnTo>
                    <a:pt x="189458" y="334213"/>
                  </a:lnTo>
                  <a:lnTo>
                    <a:pt x="185851" y="337883"/>
                  </a:lnTo>
                  <a:lnTo>
                    <a:pt x="181229" y="340474"/>
                  </a:lnTo>
                  <a:lnTo>
                    <a:pt x="176707" y="343065"/>
                  </a:lnTo>
                  <a:lnTo>
                    <a:pt x="171640" y="344360"/>
                  </a:lnTo>
                  <a:lnTo>
                    <a:pt x="160248" y="344360"/>
                  </a:lnTo>
                  <a:lnTo>
                    <a:pt x="135712" y="319049"/>
                  </a:lnTo>
                  <a:lnTo>
                    <a:pt x="135712" y="306298"/>
                  </a:lnTo>
                  <a:lnTo>
                    <a:pt x="137058" y="300774"/>
                  </a:lnTo>
                  <a:lnTo>
                    <a:pt x="139776" y="296151"/>
                  </a:lnTo>
                  <a:lnTo>
                    <a:pt x="142481" y="291414"/>
                  </a:lnTo>
                  <a:lnTo>
                    <a:pt x="146088" y="287743"/>
                  </a:lnTo>
                  <a:lnTo>
                    <a:pt x="155117" y="282549"/>
                  </a:lnTo>
                  <a:lnTo>
                    <a:pt x="160248" y="281254"/>
                  </a:lnTo>
                  <a:lnTo>
                    <a:pt x="171640" y="281254"/>
                  </a:lnTo>
                  <a:lnTo>
                    <a:pt x="176707" y="282549"/>
                  </a:lnTo>
                  <a:lnTo>
                    <a:pt x="181229" y="285153"/>
                  </a:lnTo>
                  <a:lnTo>
                    <a:pt x="185851" y="287743"/>
                  </a:lnTo>
                  <a:lnTo>
                    <a:pt x="189458" y="291414"/>
                  </a:lnTo>
                  <a:lnTo>
                    <a:pt x="192049" y="296151"/>
                  </a:lnTo>
                  <a:lnTo>
                    <a:pt x="194754" y="300774"/>
                  </a:lnTo>
                  <a:lnTo>
                    <a:pt x="196113" y="306298"/>
                  </a:lnTo>
                  <a:lnTo>
                    <a:pt x="196113" y="232016"/>
                  </a:lnTo>
                  <a:lnTo>
                    <a:pt x="195948" y="232016"/>
                  </a:lnTo>
                  <a:lnTo>
                    <a:pt x="196049" y="280581"/>
                  </a:lnTo>
                  <a:lnTo>
                    <a:pt x="191211" y="275501"/>
                  </a:lnTo>
                  <a:lnTo>
                    <a:pt x="179019" y="268732"/>
                  </a:lnTo>
                  <a:lnTo>
                    <a:pt x="172199" y="267042"/>
                  </a:lnTo>
                  <a:lnTo>
                    <a:pt x="155956" y="267042"/>
                  </a:lnTo>
                  <a:lnTo>
                    <a:pt x="148170" y="268960"/>
                  </a:lnTo>
                  <a:lnTo>
                    <a:pt x="134531" y="276631"/>
                  </a:lnTo>
                  <a:lnTo>
                    <a:pt x="129171" y="281990"/>
                  </a:lnTo>
                  <a:lnTo>
                    <a:pt x="125222" y="288874"/>
                  </a:lnTo>
                  <a:lnTo>
                    <a:pt x="121272" y="295643"/>
                  </a:lnTo>
                  <a:lnTo>
                    <a:pt x="119303" y="303593"/>
                  </a:lnTo>
                  <a:lnTo>
                    <a:pt x="119303" y="321868"/>
                  </a:lnTo>
                  <a:lnTo>
                    <a:pt x="148170" y="356666"/>
                  </a:lnTo>
                  <a:lnTo>
                    <a:pt x="155956" y="358571"/>
                  </a:lnTo>
                  <a:lnTo>
                    <a:pt x="172427" y="358571"/>
                  </a:lnTo>
                  <a:lnTo>
                    <a:pt x="196646" y="332714"/>
                  </a:lnTo>
                  <a:lnTo>
                    <a:pt x="196621" y="344322"/>
                  </a:lnTo>
                  <a:lnTo>
                    <a:pt x="196621" y="357568"/>
                  </a:lnTo>
                  <a:lnTo>
                    <a:pt x="212191" y="357568"/>
                  </a:lnTo>
                  <a:lnTo>
                    <a:pt x="212191" y="232016"/>
                  </a:lnTo>
                  <a:close/>
                </a:path>
                <a:path w="2720975" h="386714">
                  <a:moveTo>
                    <a:pt x="326504" y="267893"/>
                  </a:moveTo>
                  <a:lnTo>
                    <a:pt x="310261" y="267893"/>
                  </a:lnTo>
                  <a:lnTo>
                    <a:pt x="310261" y="320560"/>
                  </a:lnTo>
                  <a:lnTo>
                    <a:pt x="309130" y="325983"/>
                  </a:lnTo>
                  <a:lnTo>
                    <a:pt x="288150" y="344030"/>
                  </a:lnTo>
                  <a:lnTo>
                    <a:pt x="274840" y="344030"/>
                  </a:lnTo>
                  <a:lnTo>
                    <a:pt x="268859" y="341833"/>
                  </a:lnTo>
                  <a:lnTo>
                    <a:pt x="264579" y="337426"/>
                  </a:lnTo>
                  <a:lnTo>
                    <a:pt x="260400" y="333032"/>
                  </a:lnTo>
                  <a:lnTo>
                    <a:pt x="258318" y="326428"/>
                  </a:lnTo>
                  <a:lnTo>
                    <a:pt x="258318" y="267893"/>
                  </a:lnTo>
                  <a:lnTo>
                    <a:pt x="242074" y="267893"/>
                  </a:lnTo>
                  <a:lnTo>
                    <a:pt x="242074" y="328295"/>
                  </a:lnTo>
                  <a:lnTo>
                    <a:pt x="243649" y="335622"/>
                  </a:lnTo>
                  <a:lnTo>
                    <a:pt x="272973" y="358571"/>
                  </a:lnTo>
                  <a:lnTo>
                    <a:pt x="287985" y="358571"/>
                  </a:lnTo>
                  <a:lnTo>
                    <a:pt x="294576" y="356946"/>
                  </a:lnTo>
                  <a:lnTo>
                    <a:pt x="306311" y="350405"/>
                  </a:lnTo>
                  <a:lnTo>
                    <a:pt x="310705" y="345770"/>
                  </a:lnTo>
                  <a:lnTo>
                    <a:pt x="311099" y="344970"/>
                  </a:lnTo>
                  <a:lnTo>
                    <a:pt x="311099" y="357568"/>
                  </a:lnTo>
                  <a:lnTo>
                    <a:pt x="326504" y="357568"/>
                  </a:lnTo>
                  <a:lnTo>
                    <a:pt x="326504" y="333362"/>
                  </a:lnTo>
                  <a:lnTo>
                    <a:pt x="326504" y="267893"/>
                  </a:lnTo>
                  <a:close/>
                </a:path>
                <a:path w="2720975" h="386714">
                  <a:moveTo>
                    <a:pt x="433044" y="286169"/>
                  </a:moveTo>
                  <a:lnTo>
                    <a:pt x="430326" y="281254"/>
                  </a:lnTo>
                  <a:lnTo>
                    <a:pt x="429552" y="279844"/>
                  </a:lnTo>
                  <a:lnTo>
                    <a:pt x="424586" y="275107"/>
                  </a:lnTo>
                  <a:lnTo>
                    <a:pt x="418160" y="271957"/>
                  </a:lnTo>
                  <a:lnTo>
                    <a:pt x="411848" y="268681"/>
                  </a:lnTo>
                  <a:lnTo>
                    <a:pt x="404622" y="267042"/>
                  </a:lnTo>
                  <a:lnTo>
                    <a:pt x="387362" y="267042"/>
                  </a:lnTo>
                  <a:lnTo>
                    <a:pt x="379183" y="269024"/>
                  </a:lnTo>
                  <a:lnTo>
                    <a:pt x="364858" y="276796"/>
                  </a:lnTo>
                  <a:lnTo>
                    <a:pt x="359283" y="282155"/>
                  </a:lnTo>
                  <a:lnTo>
                    <a:pt x="351155" y="295922"/>
                  </a:lnTo>
                  <a:lnTo>
                    <a:pt x="349135" y="303822"/>
                  </a:lnTo>
                  <a:lnTo>
                    <a:pt x="349135" y="321640"/>
                  </a:lnTo>
                  <a:lnTo>
                    <a:pt x="379183" y="356603"/>
                  </a:lnTo>
                  <a:lnTo>
                    <a:pt x="387362" y="358571"/>
                  </a:lnTo>
                  <a:lnTo>
                    <a:pt x="404622" y="358571"/>
                  </a:lnTo>
                  <a:lnTo>
                    <a:pt x="411848" y="356946"/>
                  </a:lnTo>
                  <a:lnTo>
                    <a:pt x="424586" y="350291"/>
                  </a:lnTo>
                  <a:lnTo>
                    <a:pt x="429552" y="345490"/>
                  </a:lnTo>
                  <a:lnTo>
                    <a:pt x="430187" y="344360"/>
                  </a:lnTo>
                  <a:lnTo>
                    <a:pt x="433044" y="339293"/>
                  </a:lnTo>
                  <a:lnTo>
                    <a:pt x="420700" y="331508"/>
                  </a:lnTo>
                  <a:lnTo>
                    <a:pt x="417766" y="335902"/>
                  </a:lnTo>
                  <a:lnTo>
                    <a:pt x="414159" y="339178"/>
                  </a:lnTo>
                  <a:lnTo>
                    <a:pt x="409867" y="341325"/>
                  </a:lnTo>
                  <a:lnTo>
                    <a:pt x="405701" y="343344"/>
                  </a:lnTo>
                  <a:lnTo>
                    <a:pt x="401180" y="344360"/>
                  </a:lnTo>
                  <a:lnTo>
                    <a:pt x="390474" y="344360"/>
                  </a:lnTo>
                  <a:lnTo>
                    <a:pt x="365544" y="319151"/>
                  </a:lnTo>
                  <a:lnTo>
                    <a:pt x="365544" y="306298"/>
                  </a:lnTo>
                  <a:lnTo>
                    <a:pt x="366890" y="300774"/>
                  </a:lnTo>
                  <a:lnTo>
                    <a:pt x="369608" y="296151"/>
                  </a:lnTo>
                  <a:lnTo>
                    <a:pt x="372313" y="291414"/>
                  </a:lnTo>
                  <a:lnTo>
                    <a:pt x="375970" y="287743"/>
                  </a:lnTo>
                  <a:lnTo>
                    <a:pt x="385229" y="282549"/>
                  </a:lnTo>
                  <a:lnTo>
                    <a:pt x="390474" y="281254"/>
                  </a:lnTo>
                  <a:lnTo>
                    <a:pt x="401180" y="281254"/>
                  </a:lnTo>
                  <a:lnTo>
                    <a:pt x="405701" y="282333"/>
                  </a:lnTo>
                  <a:lnTo>
                    <a:pt x="409867" y="284467"/>
                  </a:lnTo>
                  <a:lnTo>
                    <a:pt x="414159" y="286499"/>
                  </a:lnTo>
                  <a:lnTo>
                    <a:pt x="417766" y="289712"/>
                  </a:lnTo>
                  <a:lnTo>
                    <a:pt x="420700" y="294119"/>
                  </a:lnTo>
                  <a:lnTo>
                    <a:pt x="433044" y="286169"/>
                  </a:lnTo>
                  <a:close/>
                </a:path>
                <a:path w="2720975" h="386714">
                  <a:moveTo>
                    <a:pt x="525132" y="303415"/>
                  </a:moveTo>
                  <a:lnTo>
                    <a:pt x="503059" y="269290"/>
                  </a:lnTo>
                  <a:lnTo>
                    <a:pt x="486727" y="267042"/>
                  </a:lnTo>
                  <a:lnTo>
                    <a:pt x="479628" y="267042"/>
                  </a:lnTo>
                  <a:lnTo>
                    <a:pt x="472795" y="268058"/>
                  </a:lnTo>
                  <a:lnTo>
                    <a:pt x="466255" y="270090"/>
                  </a:lnTo>
                  <a:lnTo>
                    <a:pt x="459828" y="272008"/>
                  </a:lnTo>
                  <a:lnTo>
                    <a:pt x="454304" y="274828"/>
                  </a:lnTo>
                  <a:lnTo>
                    <a:pt x="449681" y="278549"/>
                  </a:lnTo>
                  <a:lnTo>
                    <a:pt x="456450" y="290728"/>
                  </a:lnTo>
                  <a:lnTo>
                    <a:pt x="459943" y="287794"/>
                  </a:lnTo>
                  <a:lnTo>
                    <a:pt x="464223" y="285483"/>
                  </a:lnTo>
                  <a:lnTo>
                    <a:pt x="469303" y="283794"/>
                  </a:lnTo>
                  <a:lnTo>
                    <a:pt x="474383" y="281990"/>
                  </a:lnTo>
                  <a:lnTo>
                    <a:pt x="479564" y="281089"/>
                  </a:lnTo>
                  <a:lnTo>
                    <a:pt x="492874" y="281089"/>
                  </a:lnTo>
                  <a:lnTo>
                    <a:pt x="498856" y="283006"/>
                  </a:lnTo>
                  <a:lnTo>
                    <a:pt x="502805" y="286842"/>
                  </a:lnTo>
                  <a:lnTo>
                    <a:pt x="506869" y="290563"/>
                  </a:lnTo>
                  <a:lnTo>
                    <a:pt x="508901" y="295859"/>
                  </a:lnTo>
                  <a:lnTo>
                    <a:pt x="508901" y="305955"/>
                  </a:lnTo>
                  <a:lnTo>
                    <a:pt x="508901" y="317639"/>
                  </a:lnTo>
                  <a:lnTo>
                    <a:pt x="508901" y="330149"/>
                  </a:lnTo>
                  <a:lnTo>
                    <a:pt x="506869" y="335343"/>
                  </a:lnTo>
                  <a:lnTo>
                    <a:pt x="503542" y="339293"/>
                  </a:lnTo>
                  <a:lnTo>
                    <a:pt x="498919" y="341998"/>
                  </a:lnTo>
                  <a:lnTo>
                    <a:pt x="494398" y="344703"/>
                  </a:lnTo>
                  <a:lnTo>
                    <a:pt x="489102" y="346062"/>
                  </a:lnTo>
                  <a:lnTo>
                    <a:pt x="476808" y="346062"/>
                  </a:lnTo>
                  <a:lnTo>
                    <a:pt x="471957" y="344766"/>
                  </a:lnTo>
                  <a:lnTo>
                    <a:pt x="468464" y="342163"/>
                  </a:lnTo>
                  <a:lnTo>
                    <a:pt x="464959" y="339458"/>
                  </a:lnTo>
                  <a:lnTo>
                    <a:pt x="463219" y="335902"/>
                  </a:lnTo>
                  <a:lnTo>
                    <a:pt x="463219" y="327672"/>
                  </a:lnTo>
                  <a:lnTo>
                    <a:pt x="464629" y="324396"/>
                  </a:lnTo>
                  <a:lnTo>
                    <a:pt x="470268" y="318985"/>
                  </a:lnTo>
                  <a:lnTo>
                    <a:pt x="475729" y="317639"/>
                  </a:lnTo>
                  <a:lnTo>
                    <a:pt x="508901" y="317639"/>
                  </a:lnTo>
                  <a:lnTo>
                    <a:pt x="508901" y="305955"/>
                  </a:lnTo>
                  <a:lnTo>
                    <a:pt x="474268" y="305955"/>
                  </a:lnTo>
                  <a:lnTo>
                    <a:pt x="467156" y="307149"/>
                  </a:lnTo>
                  <a:lnTo>
                    <a:pt x="447141" y="327329"/>
                  </a:lnTo>
                  <a:lnTo>
                    <a:pt x="447141" y="337261"/>
                  </a:lnTo>
                  <a:lnTo>
                    <a:pt x="473646" y="358571"/>
                  </a:lnTo>
                  <a:lnTo>
                    <a:pt x="488530" y="358571"/>
                  </a:lnTo>
                  <a:lnTo>
                    <a:pt x="495363" y="357060"/>
                  </a:lnTo>
                  <a:lnTo>
                    <a:pt x="500773" y="354012"/>
                  </a:lnTo>
                  <a:lnTo>
                    <a:pt x="506183" y="350850"/>
                  </a:lnTo>
                  <a:lnTo>
                    <a:pt x="509739" y="346875"/>
                  </a:lnTo>
                  <a:lnTo>
                    <a:pt x="509739" y="357568"/>
                  </a:lnTo>
                  <a:lnTo>
                    <a:pt x="525132" y="357568"/>
                  </a:lnTo>
                  <a:lnTo>
                    <a:pt x="525132" y="317639"/>
                  </a:lnTo>
                  <a:lnTo>
                    <a:pt x="525132" y="305955"/>
                  </a:lnTo>
                  <a:lnTo>
                    <a:pt x="525132" y="303415"/>
                  </a:lnTo>
                  <a:close/>
                </a:path>
                <a:path w="2720975" h="386714">
                  <a:moveTo>
                    <a:pt x="605612" y="352323"/>
                  </a:moveTo>
                  <a:lnTo>
                    <a:pt x="602373" y="344868"/>
                  </a:lnTo>
                  <a:lnTo>
                    <a:pt x="600544" y="340639"/>
                  </a:lnTo>
                  <a:lnTo>
                    <a:pt x="597154" y="343458"/>
                  </a:lnTo>
                  <a:lnTo>
                    <a:pt x="592924" y="344868"/>
                  </a:lnTo>
                  <a:lnTo>
                    <a:pt x="583336" y="344868"/>
                  </a:lnTo>
                  <a:lnTo>
                    <a:pt x="579843" y="343573"/>
                  </a:lnTo>
                  <a:lnTo>
                    <a:pt x="577354" y="340982"/>
                  </a:lnTo>
                  <a:lnTo>
                    <a:pt x="574992" y="338391"/>
                  </a:lnTo>
                  <a:lnTo>
                    <a:pt x="573811" y="334670"/>
                  </a:lnTo>
                  <a:lnTo>
                    <a:pt x="573811" y="281254"/>
                  </a:lnTo>
                  <a:lnTo>
                    <a:pt x="599528" y="281254"/>
                  </a:lnTo>
                  <a:lnTo>
                    <a:pt x="599528" y="267893"/>
                  </a:lnTo>
                  <a:lnTo>
                    <a:pt x="573811" y="267893"/>
                  </a:lnTo>
                  <a:lnTo>
                    <a:pt x="573811" y="248259"/>
                  </a:lnTo>
                  <a:lnTo>
                    <a:pt x="557568" y="248259"/>
                  </a:lnTo>
                  <a:lnTo>
                    <a:pt x="557568" y="267893"/>
                  </a:lnTo>
                  <a:lnTo>
                    <a:pt x="542340" y="267893"/>
                  </a:lnTo>
                  <a:lnTo>
                    <a:pt x="542340" y="281254"/>
                  </a:lnTo>
                  <a:lnTo>
                    <a:pt x="557568" y="281254"/>
                  </a:lnTo>
                  <a:lnTo>
                    <a:pt x="557568" y="339521"/>
                  </a:lnTo>
                  <a:lnTo>
                    <a:pt x="560044" y="346456"/>
                  </a:lnTo>
                  <a:lnTo>
                    <a:pt x="569976" y="356158"/>
                  </a:lnTo>
                  <a:lnTo>
                    <a:pt x="576961" y="358571"/>
                  </a:lnTo>
                  <a:lnTo>
                    <a:pt x="589711" y="358571"/>
                  </a:lnTo>
                  <a:lnTo>
                    <a:pt x="593267" y="358076"/>
                  </a:lnTo>
                  <a:lnTo>
                    <a:pt x="600151" y="356044"/>
                  </a:lnTo>
                  <a:lnTo>
                    <a:pt x="603135" y="354457"/>
                  </a:lnTo>
                  <a:lnTo>
                    <a:pt x="605612" y="352323"/>
                  </a:lnTo>
                  <a:close/>
                </a:path>
                <a:path w="2720975" h="386714">
                  <a:moveTo>
                    <a:pt x="641489" y="267893"/>
                  </a:moveTo>
                  <a:lnTo>
                    <a:pt x="625246" y="267893"/>
                  </a:lnTo>
                  <a:lnTo>
                    <a:pt x="625246" y="357568"/>
                  </a:lnTo>
                  <a:lnTo>
                    <a:pt x="641489" y="357568"/>
                  </a:lnTo>
                  <a:lnTo>
                    <a:pt x="641489" y="267893"/>
                  </a:lnTo>
                  <a:close/>
                </a:path>
                <a:path w="2720975" h="386714">
                  <a:moveTo>
                    <a:pt x="644372" y="236867"/>
                  </a:moveTo>
                  <a:lnTo>
                    <a:pt x="643305" y="234442"/>
                  </a:lnTo>
                  <a:lnTo>
                    <a:pt x="641159" y="232524"/>
                  </a:lnTo>
                  <a:lnTo>
                    <a:pt x="639127" y="230505"/>
                  </a:lnTo>
                  <a:lnTo>
                    <a:pt x="636536" y="229489"/>
                  </a:lnTo>
                  <a:lnTo>
                    <a:pt x="630212" y="229489"/>
                  </a:lnTo>
                  <a:lnTo>
                    <a:pt x="622376" y="243078"/>
                  </a:lnTo>
                  <a:lnTo>
                    <a:pt x="623392" y="245554"/>
                  </a:lnTo>
                  <a:lnTo>
                    <a:pt x="625424" y="247586"/>
                  </a:lnTo>
                  <a:lnTo>
                    <a:pt x="627570" y="249618"/>
                  </a:lnTo>
                  <a:lnTo>
                    <a:pt x="630212" y="250634"/>
                  </a:lnTo>
                  <a:lnTo>
                    <a:pt x="636651" y="250634"/>
                  </a:lnTo>
                  <a:lnTo>
                    <a:pt x="639292" y="249618"/>
                  </a:lnTo>
                  <a:lnTo>
                    <a:pt x="641324" y="247586"/>
                  </a:lnTo>
                  <a:lnTo>
                    <a:pt x="643356" y="245440"/>
                  </a:lnTo>
                  <a:lnTo>
                    <a:pt x="644283" y="243078"/>
                  </a:lnTo>
                  <a:lnTo>
                    <a:pt x="644372" y="236867"/>
                  </a:lnTo>
                  <a:close/>
                </a:path>
                <a:path w="2720975" h="386714">
                  <a:moveTo>
                    <a:pt x="757440" y="303707"/>
                  </a:moveTo>
                  <a:lnTo>
                    <a:pt x="755408" y="295808"/>
                  </a:lnTo>
                  <a:lnTo>
                    <a:pt x="751357" y="289039"/>
                  </a:lnTo>
                  <a:lnTo>
                    <a:pt x="747407" y="282155"/>
                  </a:lnTo>
                  <a:lnTo>
                    <a:pt x="746467" y="281254"/>
                  </a:lnTo>
                  <a:lnTo>
                    <a:pt x="741870" y="276796"/>
                  </a:lnTo>
                  <a:lnTo>
                    <a:pt x="741032" y="276352"/>
                  </a:lnTo>
                  <a:lnTo>
                    <a:pt x="741032" y="306298"/>
                  </a:lnTo>
                  <a:lnTo>
                    <a:pt x="741032" y="319049"/>
                  </a:lnTo>
                  <a:lnTo>
                    <a:pt x="739736" y="324624"/>
                  </a:lnTo>
                  <a:lnTo>
                    <a:pt x="737108" y="329539"/>
                  </a:lnTo>
                  <a:lnTo>
                    <a:pt x="734542" y="334213"/>
                  </a:lnTo>
                  <a:lnTo>
                    <a:pt x="730935" y="337883"/>
                  </a:lnTo>
                  <a:lnTo>
                    <a:pt x="726313" y="340474"/>
                  </a:lnTo>
                  <a:lnTo>
                    <a:pt x="721804" y="343065"/>
                  </a:lnTo>
                  <a:lnTo>
                    <a:pt x="716661" y="344360"/>
                  </a:lnTo>
                  <a:lnTo>
                    <a:pt x="705167" y="344360"/>
                  </a:lnTo>
                  <a:lnTo>
                    <a:pt x="680631" y="319049"/>
                  </a:lnTo>
                  <a:lnTo>
                    <a:pt x="680631" y="306298"/>
                  </a:lnTo>
                  <a:lnTo>
                    <a:pt x="681977" y="300774"/>
                  </a:lnTo>
                  <a:lnTo>
                    <a:pt x="684885" y="295808"/>
                  </a:lnTo>
                  <a:lnTo>
                    <a:pt x="687400" y="291414"/>
                  </a:lnTo>
                  <a:lnTo>
                    <a:pt x="691007" y="287743"/>
                  </a:lnTo>
                  <a:lnTo>
                    <a:pt x="700024" y="282549"/>
                  </a:lnTo>
                  <a:lnTo>
                    <a:pt x="705167" y="281254"/>
                  </a:lnTo>
                  <a:lnTo>
                    <a:pt x="716661" y="281254"/>
                  </a:lnTo>
                  <a:lnTo>
                    <a:pt x="721804" y="282549"/>
                  </a:lnTo>
                  <a:lnTo>
                    <a:pt x="726313" y="285153"/>
                  </a:lnTo>
                  <a:lnTo>
                    <a:pt x="730935" y="287743"/>
                  </a:lnTo>
                  <a:lnTo>
                    <a:pt x="734542" y="291414"/>
                  </a:lnTo>
                  <a:lnTo>
                    <a:pt x="737133" y="296151"/>
                  </a:lnTo>
                  <a:lnTo>
                    <a:pt x="739736" y="300774"/>
                  </a:lnTo>
                  <a:lnTo>
                    <a:pt x="741032" y="306298"/>
                  </a:lnTo>
                  <a:lnTo>
                    <a:pt x="741032" y="276352"/>
                  </a:lnTo>
                  <a:lnTo>
                    <a:pt x="734771" y="272961"/>
                  </a:lnTo>
                  <a:lnTo>
                    <a:pt x="727773" y="269024"/>
                  </a:lnTo>
                  <a:lnTo>
                    <a:pt x="719823" y="267042"/>
                  </a:lnTo>
                  <a:lnTo>
                    <a:pt x="701890" y="267042"/>
                  </a:lnTo>
                  <a:lnTo>
                    <a:pt x="693877" y="269024"/>
                  </a:lnTo>
                  <a:lnTo>
                    <a:pt x="686892" y="272961"/>
                  </a:lnTo>
                  <a:lnTo>
                    <a:pt x="679894" y="276796"/>
                  </a:lnTo>
                  <a:lnTo>
                    <a:pt x="674370" y="282155"/>
                  </a:lnTo>
                  <a:lnTo>
                    <a:pt x="666318" y="295808"/>
                  </a:lnTo>
                  <a:lnTo>
                    <a:pt x="666191" y="296151"/>
                  </a:lnTo>
                  <a:lnTo>
                    <a:pt x="664248" y="303707"/>
                  </a:lnTo>
                  <a:lnTo>
                    <a:pt x="664248" y="321640"/>
                  </a:lnTo>
                  <a:lnTo>
                    <a:pt x="693877" y="356603"/>
                  </a:lnTo>
                  <a:lnTo>
                    <a:pt x="701890" y="358571"/>
                  </a:lnTo>
                  <a:lnTo>
                    <a:pt x="719823" y="358571"/>
                  </a:lnTo>
                  <a:lnTo>
                    <a:pt x="727773" y="356603"/>
                  </a:lnTo>
                  <a:lnTo>
                    <a:pt x="741870" y="348703"/>
                  </a:lnTo>
                  <a:lnTo>
                    <a:pt x="746315" y="344360"/>
                  </a:lnTo>
                  <a:lnTo>
                    <a:pt x="747407" y="343293"/>
                  </a:lnTo>
                  <a:lnTo>
                    <a:pt x="751357" y="336410"/>
                  </a:lnTo>
                  <a:lnTo>
                    <a:pt x="755408" y="329539"/>
                  </a:lnTo>
                  <a:lnTo>
                    <a:pt x="757440" y="321640"/>
                  </a:lnTo>
                  <a:lnTo>
                    <a:pt x="757440" y="303707"/>
                  </a:lnTo>
                  <a:close/>
                </a:path>
                <a:path w="2720975" h="386714">
                  <a:moveTo>
                    <a:pt x="865009" y="297167"/>
                  </a:moveTo>
                  <a:lnTo>
                    <a:pt x="863434" y="289890"/>
                  </a:lnTo>
                  <a:lnTo>
                    <a:pt x="858875" y="281597"/>
                  </a:lnTo>
                  <a:lnTo>
                    <a:pt x="857110" y="278384"/>
                  </a:lnTo>
                  <a:lnTo>
                    <a:pt x="852716" y="274091"/>
                  </a:lnTo>
                  <a:lnTo>
                    <a:pt x="847077" y="271272"/>
                  </a:lnTo>
                  <a:lnTo>
                    <a:pt x="841552" y="268452"/>
                  </a:lnTo>
                  <a:lnTo>
                    <a:pt x="835113" y="267042"/>
                  </a:lnTo>
                  <a:lnTo>
                    <a:pt x="819670" y="267042"/>
                  </a:lnTo>
                  <a:lnTo>
                    <a:pt x="812558" y="268681"/>
                  </a:lnTo>
                  <a:lnTo>
                    <a:pt x="800379" y="275221"/>
                  </a:lnTo>
                  <a:lnTo>
                    <a:pt x="795870" y="279793"/>
                  </a:lnTo>
                  <a:lnTo>
                    <a:pt x="795464" y="280581"/>
                  </a:lnTo>
                  <a:lnTo>
                    <a:pt x="795464" y="267893"/>
                  </a:lnTo>
                  <a:lnTo>
                    <a:pt x="779907" y="267893"/>
                  </a:lnTo>
                  <a:lnTo>
                    <a:pt x="779907" y="357568"/>
                  </a:lnTo>
                  <a:lnTo>
                    <a:pt x="796150" y="357568"/>
                  </a:lnTo>
                  <a:lnTo>
                    <a:pt x="796150" y="304825"/>
                  </a:lnTo>
                  <a:lnTo>
                    <a:pt x="797280" y="299364"/>
                  </a:lnTo>
                  <a:lnTo>
                    <a:pt x="818819" y="281597"/>
                  </a:lnTo>
                  <a:lnTo>
                    <a:pt x="832243" y="281597"/>
                  </a:lnTo>
                  <a:lnTo>
                    <a:pt x="838161" y="283794"/>
                  </a:lnTo>
                  <a:lnTo>
                    <a:pt x="842340" y="288188"/>
                  </a:lnTo>
                  <a:lnTo>
                    <a:pt x="846620" y="292595"/>
                  </a:lnTo>
                  <a:lnTo>
                    <a:pt x="848766" y="299135"/>
                  </a:lnTo>
                  <a:lnTo>
                    <a:pt x="848766" y="357568"/>
                  </a:lnTo>
                  <a:lnTo>
                    <a:pt x="865009" y="357568"/>
                  </a:lnTo>
                  <a:lnTo>
                    <a:pt x="865009" y="297167"/>
                  </a:lnTo>
                  <a:close/>
                </a:path>
                <a:path w="2720975" h="386714">
                  <a:moveTo>
                    <a:pt x="981290" y="201803"/>
                  </a:moveTo>
                  <a:lnTo>
                    <a:pt x="965911" y="201803"/>
                  </a:lnTo>
                  <a:lnTo>
                    <a:pt x="965911" y="386334"/>
                  </a:lnTo>
                  <a:lnTo>
                    <a:pt x="981290" y="386334"/>
                  </a:lnTo>
                  <a:lnTo>
                    <a:pt x="981290" y="201803"/>
                  </a:lnTo>
                  <a:close/>
                </a:path>
                <a:path w="2720975" h="386714">
                  <a:moveTo>
                    <a:pt x="2720810" y="0"/>
                  </a:moveTo>
                  <a:lnTo>
                    <a:pt x="0" y="0"/>
                  </a:lnTo>
                  <a:lnTo>
                    <a:pt x="0" y="7683"/>
                  </a:lnTo>
                  <a:lnTo>
                    <a:pt x="2720810" y="7683"/>
                  </a:lnTo>
                  <a:lnTo>
                    <a:pt x="27208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02878" y="5308533"/>
              <a:ext cx="1038914" cy="1265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19929" y="3551973"/>
              <a:ext cx="4299902" cy="3658404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0908" y="1385061"/>
            <a:ext cx="9666329" cy="15229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0908" y="929132"/>
            <a:ext cx="10408920" cy="8820150"/>
            <a:chOff x="660908" y="929132"/>
            <a:chExt cx="10408920" cy="8820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908" y="929132"/>
              <a:ext cx="9580562" cy="212013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9234" y="2652505"/>
              <a:ext cx="6950577" cy="70963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5015" y="4675199"/>
              <a:ext cx="357505" cy="446405"/>
            </a:xfrm>
            <a:custGeom>
              <a:avLst/>
              <a:gdLst/>
              <a:ahLst/>
              <a:cxnLst/>
              <a:rect l="l" t="t" r="r" b="b"/>
              <a:pathLst>
                <a:path w="357505" h="446404">
                  <a:moveTo>
                    <a:pt x="311213" y="132372"/>
                  </a:moveTo>
                  <a:lnTo>
                    <a:pt x="304419" y="90665"/>
                  </a:lnTo>
                  <a:lnTo>
                    <a:pt x="285508" y="54343"/>
                  </a:lnTo>
                  <a:lnTo>
                    <a:pt x="256730" y="25641"/>
                  </a:lnTo>
                  <a:lnTo>
                    <a:pt x="249021" y="21653"/>
                  </a:lnTo>
                  <a:lnTo>
                    <a:pt x="249021" y="132372"/>
                  </a:lnTo>
                  <a:lnTo>
                    <a:pt x="243522" y="159893"/>
                  </a:lnTo>
                  <a:lnTo>
                    <a:pt x="228485" y="182232"/>
                  </a:lnTo>
                  <a:lnTo>
                    <a:pt x="206082" y="197218"/>
                  </a:lnTo>
                  <a:lnTo>
                    <a:pt x="178485" y="202704"/>
                  </a:lnTo>
                  <a:lnTo>
                    <a:pt x="150888" y="197218"/>
                  </a:lnTo>
                  <a:lnTo>
                    <a:pt x="128473" y="182232"/>
                  </a:lnTo>
                  <a:lnTo>
                    <a:pt x="113436" y="159880"/>
                  </a:lnTo>
                  <a:lnTo>
                    <a:pt x="107937" y="132372"/>
                  </a:lnTo>
                  <a:lnTo>
                    <a:pt x="113436" y="104851"/>
                  </a:lnTo>
                  <a:lnTo>
                    <a:pt x="128485" y="82499"/>
                  </a:lnTo>
                  <a:lnTo>
                    <a:pt x="150901" y="67500"/>
                  </a:lnTo>
                  <a:lnTo>
                    <a:pt x="178485" y="62026"/>
                  </a:lnTo>
                  <a:lnTo>
                    <a:pt x="206082" y="67513"/>
                  </a:lnTo>
                  <a:lnTo>
                    <a:pt x="228485" y="82511"/>
                  </a:lnTo>
                  <a:lnTo>
                    <a:pt x="243522" y="104851"/>
                  </a:lnTo>
                  <a:lnTo>
                    <a:pt x="249021" y="132372"/>
                  </a:lnTo>
                  <a:lnTo>
                    <a:pt x="249021" y="21653"/>
                  </a:lnTo>
                  <a:lnTo>
                    <a:pt x="220306" y="6781"/>
                  </a:lnTo>
                  <a:lnTo>
                    <a:pt x="178485" y="0"/>
                  </a:lnTo>
                  <a:lnTo>
                    <a:pt x="136664" y="6781"/>
                  </a:lnTo>
                  <a:lnTo>
                    <a:pt x="100241" y="25641"/>
                  </a:lnTo>
                  <a:lnTo>
                    <a:pt x="71450" y="54343"/>
                  </a:lnTo>
                  <a:lnTo>
                    <a:pt x="52539" y="90665"/>
                  </a:lnTo>
                  <a:lnTo>
                    <a:pt x="45732" y="132372"/>
                  </a:lnTo>
                  <a:lnTo>
                    <a:pt x="47383" y="153098"/>
                  </a:lnTo>
                  <a:lnTo>
                    <a:pt x="52146" y="172821"/>
                  </a:lnTo>
                  <a:lnTo>
                    <a:pt x="59766" y="191312"/>
                  </a:lnTo>
                  <a:lnTo>
                    <a:pt x="69977" y="208292"/>
                  </a:lnTo>
                  <a:lnTo>
                    <a:pt x="162280" y="367868"/>
                  </a:lnTo>
                  <a:lnTo>
                    <a:pt x="171272" y="376897"/>
                  </a:lnTo>
                  <a:lnTo>
                    <a:pt x="179235" y="379222"/>
                  </a:lnTo>
                  <a:lnTo>
                    <a:pt x="186791" y="375640"/>
                  </a:lnTo>
                  <a:lnTo>
                    <a:pt x="291084" y="202704"/>
                  </a:lnTo>
                  <a:lnTo>
                    <a:pt x="301434" y="181991"/>
                  </a:lnTo>
                  <a:lnTo>
                    <a:pt x="305689" y="169989"/>
                  </a:lnTo>
                  <a:lnTo>
                    <a:pt x="308749" y="157657"/>
                  </a:lnTo>
                  <a:lnTo>
                    <a:pt x="310603" y="145084"/>
                  </a:lnTo>
                  <a:lnTo>
                    <a:pt x="311213" y="132372"/>
                  </a:lnTo>
                  <a:close/>
                </a:path>
                <a:path w="357505" h="446404">
                  <a:moveTo>
                    <a:pt x="356958" y="369709"/>
                  </a:moveTo>
                  <a:lnTo>
                    <a:pt x="349084" y="348107"/>
                  </a:lnTo>
                  <a:lnTo>
                    <a:pt x="327037" y="330504"/>
                  </a:lnTo>
                  <a:lnTo>
                    <a:pt x="293179" y="317106"/>
                  </a:lnTo>
                  <a:lnTo>
                    <a:pt x="249847" y="308140"/>
                  </a:lnTo>
                  <a:lnTo>
                    <a:pt x="241122" y="322999"/>
                  </a:lnTo>
                  <a:lnTo>
                    <a:pt x="273685" y="329234"/>
                  </a:lnTo>
                  <a:lnTo>
                    <a:pt x="298996" y="337705"/>
                  </a:lnTo>
                  <a:lnTo>
                    <a:pt x="315417" y="347954"/>
                  </a:lnTo>
                  <a:lnTo>
                    <a:pt x="321259" y="359511"/>
                  </a:lnTo>
                  <a:lnTo>
                    <a:pt x="310032" y="375399"/>
                  </a:lnTo>
                  <a:lnTo>
                    <a:pt x="279438" y="388366"/>
                  </a:lnTo>
                  <a:lnTo>
                    <a:pt x="234048" y="397103"/>
                  </a:lnTo>
                  <a:lnTo>
                    <a:pt x="178473" y="400316"/>
                  </a:lnTo>
                  <a:lnTo>
                    <a:pt x="122897" y="397103"/>
                  </a:lnTo>
                  <a:lnTo>
                    <a:pt x="77508" y="388366"/>
                  </a:lnTo>
                  <a:lnTo>
                    <a:pt x="46913" y="375399"/>
                  </a:lnTo>
                  <a:lnTo>
                    <a:pt x="35687" y="359511"/>
                  </a:lnTo>
                  <a:lnTo>
                    <a:pt x="41503" y="347992"/>
                  </a:lnTo>
                  <a:lnTo>
                    <a:pt x="57861" y="337756"/>
                  </a:lnTo>
                  <a:lnTo>
                    <a:pt x="83146" y="329285"/>
                  </a:lnTo>
                  <a:lnTo>
                    <a:pt x="115760" y="323049"/>
                  </a:lnTo>
                  <a:lnTo>
                    <a:pt x="107111" y="308140"/>
                  </a:lnTo>
                  <a:lnTo>
                    <a:pt x="63779" y="317106"/>
                  </a:lnTo>
                  <a:lnTo>
                    <a:pt x="29921" y="330504"/>
                  </a:lnTo>
                  <a:lnTo>
                    <a:pt x="7874" y="348107"/>
                  </a:lnTo>
                  <a:lnTo>
                    <a:pt x="0" y="369709"/>
                  </a:lnTo>
                  <a:lnTo>
                    <a:pt x="13144" y="399491"/>
                  </a:lnTo>
                  <a:lnTo>
                    <a:pt x="49923" y="423799"/>
                  </a:lnTo>
                  <a:lnTo>
                    <a:pt x="106362" y="440194"/>
                  </a:lnTo>
                  <a:lnTo>
                    <a:pt x="178473" y="446201"/>
                  </a:lnTo>
                  <a:lnTo>
                    <a:pt x="250583" y="440194"/>
                  </a:lnTo>
                  <a:lnTo>
                    <a:pt x="307022" y="423799"/>
                  </a:lnTo>
                  <a:lnTo>
                    <a:pt x="343801" y="399491"/>
                  </a:lnTo>
                  <a:lnTo>
                    <a:pt x="356958" y="3697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1331" y="3623398"/>
              <a:ext cx="7188566" cy="5885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3049" y="4705294"/>
              <a:ext cx="4578662" cy="4548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6717" y="5600280"/>
              <a:ext cx="3834004" cy="60848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97588" y="5612862"/>
              <a:ext cx="372110" cy="297815"/>
            </a:xfrm>
            <a:custGeom>
              <a:avLst/>
              <a:gdLst/>
              <a:ahLst/>
              <a:cxnLst/>
              <a:rect l="l" t="t" r="r" b="b"/>
              <a:pathLst>
                <a:path w="372109" h="297814">
                  <a:moveTo>
                    <a:pt x="316057" y="0"/>
                  </a:moveTo>
                  <a:lnTo>
                    <a:pt x="55774" y="0"/>
                  </a:lnTo>
                  <a:lnTo>
                    <a:pt x="44842" y="1081"/>
                  </a:lnTo>
                  <a:lnTo>
                    <a:pt x="9370" y="24830"/>
                  </a:lnTo>
                  <a:lnTo>
                    <a:pt x="0" y="55774"/>
                  </a:lnTo>
                  <a:lnTo>
                    <a:pt x="0" y="241690"/>
                  </a:lnTo>
                  <a:lnTo>
                    <a:pt x="16336" y="281129"/>
                  </a:lnTo>
                  <a:lnTo>
                    <a:pt x="55774" y="297465"/>
                  </a:lnTo>
                  <a:lnTo>
                    <a:pt x="316057" y="297465"/>
                  </a:lnTo>
                  <a:lnTo>
                    <a:pt x="355495" y="281129"/>
                  </a:lnTo>
                  <a:lnTo>
                    <a:pt x="371831" y="241690"/>
                  </a:lnTo>
                  <a:lnTo>
                    <a:pt x="371831" y="122778"/>
                  </a:lnTo>
                  <a:lnTo>
                    <a:pt x="182652" y="122778"/>
                  </a:lnTo>
                  <a:lnTo>
                    <a:pt x="179446" y="121919"/>
                  </a:lnTo>
                  <a:lnTo>
                    <a:pt x="176620" y="120287"/>
                  </a:lnTo>
                  <a:lnTo>
                    <a:pt x="55774" y="37183"/>
                  </a:lnTo>
                  <a:lnTo>
                    <a:pt x="368422" y="37183"/>
                  </a:lnTo>
                  <a:lnTo>
                    <a:pt x="367586" y="34430"/>
                  </a:lnTo>
                  <a:lnTo>
                    <a:pt x="337401" y="4245"/>
                  </a:lnTo>
                  <a:lnTo>
                    <a:pt x="326988" y="1081"/>
                  </a:lnTo>
                  <a:lnTo>
                    <a:pt x="316057" y="0"/>
                  </a:lnTo>
                  <a:close/>
                </a:path>
                <a:path w="372109" h="297814">
                  <a:moveTo>
                    <a:pt x="368422" y="37183"/>
                  </a:moveTo>
                  <a:lnTo>
                    <a:pt x="316057" y="37183"/>
                  </a:lnTo>
                  <a:lnTo>
                    <a:pt x="195211" y="120287"/>
                  </a:lnTo>
                  <a:lnTo>
                    <a:pt x="192385" y="121919"/>
                  </a:lnTo>
                  <a:lnTo>
                    <a:pt x="189179" y="122778"/>
                  </a:lnTo>
                  <a:lnTo>
                    <a:pt x="371831" y="122778"/>
                  </a:lnTo>
                  <a:lnTo>
                    <a:pt x="371831" y="55774"/>
                  </a:lnTo>
                  <a:lnTo>
                    <a:pt x="370750" y="44842"/>
                  </a:lnTo>
                  <a:lnTo>
                    <a:pt x="368422" y="371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4907" y="6586083"/>
              <a:ext cx="310398" cy="310398"/>
            </a:xfrm>
            <a:prstGeom prst="rect">
              <a:avLst/>
            </a:prstGeom>
          </p:spPr>
        </p:pic>
        <p:pic>
          <p:nvPicPr>
            <p:cNvPr id="11" name="object 11">
              <a:hlinkClick r:id="rId8"/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2306" y="6586083"/>
              <a:ext cx="310398" cy="310398"/>
            </a:xfrm>
            <a:prstGeom prst="rect">
              <a:avLst/>
            </a:prstGeom>
          </p:spPr>
        </p:pic>
        <p:pic>
          <p:nvPicPr>
            <p:cNvPr id="12" name="object 12">
              <a:hlinkClick r:id="rId10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99710" y="6586083"/>
              <a:ext cx="310398" cy="310398"/>
            </a:xfrm>
            <a:prstGeom prst="rect">
              <a:avLst/>
            </a:prstGeom>
          </p:spPr>
        </p:pic>
        <p:pic>
          <p:nvPicPr>
            <p:cNvPr id="13" name="object 13">
              <a:hlinkClick r:id="rId12"/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07084" y="6586083"/>
              <a:ext cx="310398" cy="310398"/>
            </a:xfrm>
            <a:prstGeom prst="rect">
              <a:avLst/>
            </a:prstGeom>
          </p:spPr>
        </p:pic>
        <p:sp>
          <p:nvSpPr>
            <p:cNvPr id="14" name="object 14">
              <a:hlinkClick r:id="rId14"/>
            </p:cNvPr>
            <p:cNvSpPr/>
            <p:nvPr/>
          </p:nvSpPr>
          <p:spPr>
            <a:xfrm>
              <a:off x="1494606" y="6659104"/>
              <a:ext cx="273685" cy="196215"/>
            </a:xfrm>
            <a:custGeom>
              <a:avLst/>
              <a:gdLst/>
              <a:ahLst/>
              <a:cxnLst/>
              <a:rect l="l" t="t" r="r" b="b"/>
              <a:pathLst>
                <a:path w="273685" h="196215">
                  <a:moveTo>
                    <a:pt x="78957" y="45240"/>
                  </a:moveTo>
                  <a:lnTo>
                    <a:pt x="42146" y="60018"/>
                  </a:lnTo>
                  <a:lnTo>
                    <a:pt x="36277" y="67573"/>
                  </a:lnTo>
                  <a:lnTo>
                    <a:pt x="36277" y="79384"/>
                  </a:lnTo>
                  <a:lnTo>
                    <a:pt x="34143" y="102004"/>
                  </a:lnTo>
                  <a:lnTo>
                    <a:pt x="35637" y="124625"/>
                  </a:lnTo>
                  <a:lnTo>
                    <a:pt x="35637" y="135926"/>
                  </a:lnTo>
                  <a:lnTo>
                    <a:pt x="37651" y="139189"/>
                  </a:lnTo>
                  <a:lnTo>
                    <a:pt x="71782" y="158995"/>
                  </a:lnTo>
                  <a:lnTo>
                    <a:pt x="78957" y="159409"/>
                  </a:lnTo>
                  <a:lnTo>
                    <a:pt x="86746" y="158955"/>
                  </a:lnTo>
                  <a:lnTo>
                    <a:pt x="116151" y="145965"/>
                  </a:lnTo>
                  <a:lnTo>
                    <a:pt x="69923" y="145965"/>
                  </a:lnTo>
                  <a:lnTo>
                    <a:pt x="62739" y="144186"/>
                  </a:lnTo>
                  <a:lnTo>
                    <a:pt x="36077" y="110954"/>
                  </a:lnTo>
                  <a:lnTo>
                    <a:pt x="36064" y="93397"/>
                  </a:lnTo>
                  <a:lnTo>
                    <a:pt x="37842" y="85715"/>
                  </a:lnTo>
                  <a:lnTo>
                    <a:pt x="69923" y="58471"/>
                  </a:lnTo>
                  <a:lnTo>
                    <a:pt x="116048" y="58471"/>
                  </a:lnTo>
                  <a:lnTo>
                    <a:pt x="113608" y="56377"/>
                  </a:lnTo>
                  <a:lnTo>
                    <a:pt x="107553" y="52496"/>
                  </a:lnTo>
                  <a:lnTo>
                    <a:pt x="101044" y="49321"/>
                  </a:lnTo>
                  <a:lnTo>
                    <a:pt x="94109" y="47054"/>
                  </a:lnTo>
                  <a:lnTo>
                    <a:pt x="86746" y="45694"/>
                  </a:lnTo>
                  <a:lnTo>
                    <a:pt x="78957" y="45240"/>
                  </a:lnTo>
                  <a:close/>
                </a:path>
                <a:path w="273685" h="196215">
                  <a:moveTo>
                    <a:pt x="36277" y="0"/>
                  </a:moveTo>
                  <a:lnTo>
                    <a:pt x="21126" y="0"/>
                  </a:lnTo>
                  <a:lnTo>
                    <a:pt x="21126" y="158342"/>
                  </a:lnTo>
                  <a:lnTo>
                    <a:pt x="35637" y="158342"/>
                  </a:lnTo>
                  <a:lnTo>
                    <a:pt x="35637" y="135926"/>
                  </a:lnTo>
                  <a:lnTo>
                    <a:pt x="33930" y="133161"/>
                  </a:lnTo>
                  <a:lnTo>
                    <a:pt x="30942" y="126425"/>
                  </a:lnTo>
                  <a:lnTo>
                    <a:pt x="28808" y="119023"/>
                  </a:lnTo>
                  <a:lnTo>
                    <a:pt x="27528" y="110954"/>
                  </a:lnTo>
                  <a:lnTo>
                    <a:pt x="27101" y="102218"/>
                  </a:lnTo>
                  <a:lnTo>
                    <a:pt x="27529" y="93397"/>
                  </a:lnTo>
                  <a:lnTo>
                    <a:pt x="28808" y="85306"/>
                  </a:lnTo>
                  <a:lnTo>
                    <a:pt x="30942" y="77930"/>
                  </a:lnTo>
                  <a:lnTo>
                    <a:pt x="33930" y="71275"/>
                  </a:lnTo>
                  <a:lnTo>
                    <a:pt x="36276" y="67576"/>
                  </a:lnTo>
                  <a:lnTo>
                    <a:pt x="36277" y="0"/>
                  </a:lnTo>
                  <a:close/>
                </a:path>
                <a:path w="273685" h="196215">
                  <a:moveTo>
                    <a:pt x="116048" y="58471"/>
                  </a:moveTo>
                  <a:lnTo>
                    <a:pt x="85857" y="58471"/>
                  </a:lnTo>
                  <a:lnTo>
                    <a:pt x="92970" y="60320"/>
                  </a:lnTo>
                  <a:lnTo>
                    <a:pt x="99230" y="64019"/>
                  </a:lnTo>
                  <a:lnTo>
                    <a:pt x="105490" y="67576"/>
                  </a:lnTo>
                  <a:lnTo>
                    <a:pt x="110469" y="72626"/>
                  </a:lnTo>
                  <a:lnTo>
                    <a:pt x="117867" y="85715"/>
                  </a:lnTo>
                  <a:lnTo>
                    <a:pt x="119716" y="93397"/>
                  </a:lnTo>
                  <a:lnTo>
                    <a:pt x="119703" y="110954"/>
                  </a:lnTo>
                  <a:lnTo>
                    <a:pt x="92970" y="144186"/>
                  </a:lnTo>
                  <a:lnTo>
                    <a:pt x="85857" y="145965"/>
                  </a:lnTo>
                  <a:lnTo>
                    <a:pt x="116151" y="145965"/>
                  </a:lnTo>
                  <a:lnTo>
                    <a:pt x="134414" y="110407"/>
                  </a:lnTo>
                  <a:lnTo>
                    <a:pt x="134868" y="102218"/>
                  </a:lnTo>
                  <a:lnTo>
                    <a:pt x="134414" y="93949"/>
                  </a:lnTo>
                  <a:lnTo>
                    <a:pt x="118970" y="60978"/>
                  </a:lnTo>
                  <a:lnTo>
                    <a:pt x="116048" y="58471"/>
                  </a:lnTo>
                  <a:close/>
                </a:path>
                <a:path w="273685" h="196215">
                  <a:moveTo>
                    <a:pt x="36277" y="67573"/>
                  </a:moveTo>
                  <a:lnTo>
                    <a:pt x="27101" y="102218"/>
                  </a:lnTo>
                  <a:lnTo>
                    <a:pt x="27528" y="110954"/>
                  </a:lnTo>
                  <a:lnTo>
                    <a:pt x="28808" y="119023"/>
                  </a:lnTo>
                  <a:lnTo>
                    <a:pt x="30942" y="126425"/>
                  </a:lnTo>
                  <a:lnTo>
                    <a:pt x="33930" y="133161"/>
                  </a:lnTo>
                  <a:lnTo>
                    <a:pt x="35637" y="135926"/>
                  </a:lnTo>
                  <a:lnTo>
                    <a:pt x="35637" y="124625"/>
                  </a:lnTo>
                  <a:lnTo>
                    <a:pt x="34143" y="102004"/>
                  </a:lnTo>
                  <a:lnTo>
                    <a:pt x="36277" y="79384"/>
                  </a:lnTo>
                  <a:lnTo>
                    <a:pt x="36277" y="67573"/>
                  </a:lnTo>
                  <a:close/>
                </a:path>
                <a:path w="273685" h="196215">
                  <a:moveTo>
                    <a:pt x="209287" y="45240"/>
                  </a:moveTo>
                  <a:lnTo>
                    <a:pt x="170022" y="61352"/>
                  </a:lnTo>
                  <a:lnTo>
                    <a:pt x="154560" y="100084"/>
                  </a:lnTo>
                  <a:lnTo>
                    <a:pt x="154485" y="102929"/>
                  </a:lnTo>
                  <a:lnTo>
                    <a:pt x="154911" y="110314"/>
                  </a:lnTo>
                  <a:lnTo>
                    <a:pt x="176357" y="148085"/>
                  </a:lnTo>
                  <a:lnTo>
                    <a:pt x="213342" y="159409"/>
                  </a:lnTo>
                  <a:lnTo>
                    <a:pt x="222305" y="159409"/>
                  </a:lnTo>
                  <a:lnTo>
                    <a:pt x="230485" y="157844"/>
                  </a:lnTo>
                  <a:lnTo>
                    <a:pt x="245423" y="151584"/>
                  </a:lnTo>
                  <a:lnTo>
                    <a:pt x="251683" y="147032"/>
                  </a:lnTo>
                  <a:lnTo>
                    <a:pt x="252572" y="145965"/>
                  </a:lnTo>
                  <a:lnTo>
                    <a:pt x="205091" y="145965"/>
                  </a:lnTo>
                  <a:lnTo>
                    <a:pt x="197337" y="144186"/>
                  </a:lnTo>
                  <a:lnTo>
                    <a:pt x="169168" y="111394"/>
                  </a:lnTo>
                  <a:lnTo>
                    <a:pt x="169168" y="106913"/>
                  </a:lnTo>
                  <a:lnTo>
                    <a:pt x="165967" y="106913"/>
                  </a:lnTo>
                  <a:lnTo>
                    <a:pt x="165967" y="95602"/>
                  </a:lnTo>
                  <a:lnTo>
                    <a:pt x="169168" y="95602"/>
                  </a:lnTo>
                  <a:lnTo>
                    <a:pt x="169235" y="91975"/>
                  </a:lnTo>
                  <a:lnTo>
                    <a:pt x="194705" y="60036"/>
                  </a:lnTo>
                  <a:lnTo>
                    <a:pt x="201605" y="58257"/>
                  </a:lnTo>
                  <a:lnTo>
                    <a:pt x="245185" y="58257"/>
                  </a:lnTo>
                  <a:lnTo>
                    <a:pt x="243098" y="56390"/>
                  </a:lnTo>
                  <a:lnTo>
                    <a:pt x="237243" y="52496"/>
                  </a:lnTo>
                  <a:lnTo>
                    <a:pt x="230934" y="49321"/>
                  </a:lnTo>
                  <a:lnTo>
                    <a:pt x="224172" y="47054"/>
                  </a:lnTo>
                  <a:lnTo>
                    <a:pt x="216956" y="45694"/>
                  </a:lnTo>
                  <a:lnTo>
                    <a:pt x="209287" y="45240"/>
                  </a:lnTo>
                  <a:close/>
                </a:path>
                <a:path w="273685" h="196215">
                  <a:moveTo>
                    <a:pt x="248126" y="131240"/>
                  </a:moveTo>
                  <a:lnTo>
                    <a:pt x="243858" y="136219"/>
                  </a:lnTo>
                  <a:lnTo>
                    <a:pt x="238737" y="139918"/>
                  </a:lnTo>
                  <a:lnTo>
                    <a:pt x="226928" y="144755"/>
                  </a:lnTo>
                  <a:lnTo>
                    <a:pt x="220598" y="145965"/>
                  </a:lnTo>
                  <a:lnTo>
                    <a:pt x="252572" y="145965"/>
                  </a:lnTo>
                  <a:lnTo>
                    <a:pt x="256662" y="141056"/>
                  </a:lnTo>
                  <a:lnTo>
                    <a:pt x="248126" y="131240"/>
                  </a:lnTo>
                  <a:close/>
                </a:path>
                <a:path w="273685" h="196215">
                  <a:moveTo>
                    <a:pt x="169168" y="95602"/>
                  </a:moveTo>
                  <a:lnTo>
                    <a:pt x="165967" y="95602"/>
                  </a:lnTo>
                  <a:lnTo>
                    <a:pt x="165967" y="106913"/>
                  </a:lnTo>
                  <a:lnTo>
                    <a:pt x="169168" y="106913"/>
                  </a:lnTo>
                  <a:lnTo>
                    <a:pt x="169168" y="95602"/>
                  </a:lnTo>
                  <a:close/>
                </a:path>
                <a:path w="273685" h="196215">
                  <a:moveTo>
                    <a:pt x="249406" y="95602"/>
                  </a:moveTo>
                  <a:lnTo>
                    <a:pt x="169168" y="95602"/>
                  </a:lnTo>
                  <a:lnTo>
                    <a:pt x="169168" y="106913"/>
                  </a:lnTo>
                  <a:lnTo>
                    <a:pt x="263491" y="106913"/>
                  </a:lnTo>
                  <a:lnTo>
                    <a:pt x="263491" y="104565"/>
                  </a:lnTo>
                  <a:lnTo>
                    <a:pt x="263633" y="103712"/>
                  </a:lnTo>
                  <a:lnTo>
                    <a:pt x="263589" y="100084"/>
                  </a:lnTo>
                  <a:lnTo>
                    <a:pt x="249406" y="100084"/>
                  </a:lnTo>
                  <a:lnTo>
                    <a:pt x="249406" y="95602"/>
                  </a:lnTo>
                  <a:close/>
                </a:path>
                <a:path w="273685" h="196215">
                  <a:moveTo>
                    <a:pt x="245185" y="58257"/>
                  </a:moveTo>
                  <a:lnTo>
                    <a:pt x="217112" y="58257"/>
                  </a:lnTo>
                  <a:lnTo>
                    <a:pt x="224012" y="60036"/>
                  </a:lnTo>
                  <a:lnTo>
                    <a:pt x="235962" y="67149"/>
                  </a:lnTo>
                  <a:lnTo>
                    <a:pt x="240657" y="72128"/>
                  </a:lnTo>
                  <a:lnTo>
                    <a:pt x="244072" y="78530"/>
                  </a:lnTo>
                  <a:lnTo>
                    <a:pt x="247628" y="84790"/>
                  </a:lnTo>
                  <a:lnTo>
                    <a:pt x="249406" y="91975"/>
                  </a:lnTo>
                  <a:lnTo>
                    <a:pt x="249406" y="100084"/>
                  </a:lnTo>
                  <a:lnTo>
                    <a:pt x="255382" y="95602"/>
                  </a:lnTo>
                  <a:lnTo>
                    <a:pt x="263348" y="95602"/>
                  </a:lnTo>
                  <a:lnTo>
                    <a:pt x="263264" y="94042"/>
                  </a:lnTo>
                  <a:lnTo>
                    <a:pt x="248286" y="61032"/>
                  </a:lnTo>
                  <a:lnTo>
                    <a:pt x="245185" y="58257"/>
                  </a:lnTo>
                  <a:close/>
                </a:path>
                <a:path w="273685" h="196215">
                  <a:moveTo>
                    <a:pt x="263348" y="95602"/>
                  </a:moveTo>
                  <a:lnTo>
                    <a:pt x="255382" y="95602"/>
                  </a:lnTo>
                  <a:lnTo>
                    <a:pt x="249406" y="100084"/>
                  </a:lnTo>
                  <a:lnTo>
                    <a:pt x="263589" y="100084"/>
                  </a:lnTo>
                  <a:lnTo>
                    <a:pt x="263348" y="95602"/>
                  </a:lnTo>
                  <a:close/>
                </a:path>
                <a:path w="273685" h="196215">
                  <a:moveTo>
                    <a:pt x="273521" y="185017"/>
                  </a:moveTo>
                  <a:lnTo>
                    <a:pt x="0" y="185017"/>
                  </a:lnTo>
                  <a:lnTo>
                    <a:pt x="0" y="195687"/>
                  </a:lnTo>
                  <a:lnTo>
                    <a:pt x="273521" y="195687"/>
                  </a:lnTo>
                  <a:lnTo>
                    <a:pt x="273521" y="185017"/>
                  </a:lnTo>
                  <a:close/>
                </a:path>
              </a:pathLst>
            </a:custGeom>
            <a:solidFill>
              <a:srgbClr val="FFFFFF">
                <a:alpha val="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09891" y="5009986"/>
              <a:ext cx="1334015" cy="705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16800" y="4533900"/>
              <a:ext cx="2909622" cy="9382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38476" y="9388046"/>
              <a:ext cx="3182811" cy="1378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876" y="739391"/>
            <a:ext cx="1445895" cy="229235"/>
          </a:xfrm>
          <a:custGeom>
            <a:avLst/>
            <a:gdLst/>
            <a:ahLst/>
            <a:cxnLst/>
            <a:rect l="l" t="t" r="r" b="b"/>
            <a:pathLst>
              <a:path w="1445895" h="229234">
                <a:moveTo>
                  <a:pt x="135026" y="12801"/>
                </a:moveTo>
                <a:lnTo>
                  <a:pt x="96011" y="12801"/>
                </a:lnTo>
                <a:lnTo>
                  <a:pt x="0" y="226161"/>
                </a:lnTo>
                <a:lnTo>
                  <a:pt x="40843" y="226161"/>
                </a:lnTo>
                <a:lnTo>
                  <a:pt x="61971" y="176783"/>
                </a:lnTo>
                <a:lnTo>
                  <a:pt x="44195" y="176783"/>
                </a:lnTo>
                <a:lnTo>
                  <a:pt x="54863" y="145694"/>
                </a:lnTo>
                <a:lnTo>
                  <a:pt x="75274" y="145694"/>
                </a:lnTo>
                <a:lnTo>
                  <a:pt x="115229" y="52319"/>
                </a:lnTo>
                <a:lnTo>
                  <a:pt x="107289" y="33832"/>
                </a:lnTo>
                <a:lnTo>
                  <a:pt x="144520" y="33832"/>
                </a:lnTo>
                <a:lnTo>
                  <a:pt x="135026" y="12801"/>
                </a:lnTo>
                <a:close/>
              </a:path>
              <a:path w="1445895" h="229234">
                <a:moveTo>
                  <a:pt x="144520" y="33832"/>
                </a:moveTo>
                <a:lnTo>
                  <a:pt x="123139" y="33832"/>
                </a:lnTo>
                <a:lnTo>
                  <a:pt x="115229" y="52319"/>
                </a:lnTo>
                <a:lnTo>
                  <a:pt x="189890" y="226161"/>
                </a:lnTo>
                <a:lnTo>
                  <a:pt x="231343" y="226161"/>
                </a:lnTo>
                <a:lnTo>
                  <a:pt x="209052" y="176783"/>
                </a:lnTo>
                <a:lnTo>
                  <a:pt x="180746" y="176783"/>
                </a:lnTo>
                <a:lnTo>
                  <a:pt x="170078" y="145694"/>
                </a:lnTo>
                <a:lnTo>
                  <a:pt x="195018" y="145694"/>
                </a:lnTo>
                <a:lnTo>
                  <a:pt x="144520" y="33832"/>
                </a:lnTo>
                <a:close/>
              </a:path>
              <a:path w="1445895" h="229234">
                <a:moveTo>
                  <a:pt x="75274" y="145694"/>
                </a:moveTo>
                <a:lnTo>
                  <a:pt x="54863" y="145694"/>
                </a:lnTo>
                <a:lnTo>
                  <a:pt x="44195" y="176783"/>
                </a:lnTo>
                <a:lnTo>
                  <a:pt x="61971" y="176783"/>
                </a:lnTo>
                <a:lnTo>
                  <a:pt x="75274" y="145694"/>
                </a:lnTo>
                <a:close/>
              </a:path>
              <a:path w="1445895" h="229234">
                <a:moveTo>
                  <a:pt x="155331" y="145694"/>
                </a:moveTo>
                <a:lnTo>
                  <a:pt x="75274" y="145694"/>
                </a:lnTo>
                <a:lnTo>
                  <a:pt x="61971" y="176783"/>
                </a:lnTo>
                <a:lnTo>
                  <a:pt x="168683" y="176783"/>
                </a:lnTo>
                <a:lnTo>
                  <a:pt x="155331" y="145694"/>
                </a:lnTo>
                <a:close/>
              </a:path>
              <a:path w="1445895" h="229234">
                <a:moveTo>
                  <a:pt x="195018" y="145694"/>
                </a:moveTo>
                <a:lnTo>
                  <a:pt x="170078" y="145694"/>
                </a:lnTo>
                <a:lnTo>
                  <a:pt x="180746" y="176783"/>
                </a:lnTo>
                <a:lnTo>
                  <a:pt x="209052" y="176783"/>
                </a:lnTo>
                <a:lnTo>
                  <a:pt x="195018" y="145694"/>
                </a:lnTo>
                <a:close/>
              </a:path>
              <a:path w="1445895" h="229234">
                <a:moveTo>
                  <a:pt x="123139" y="33832"/>
                </a:moveTo>
                <a:lnTo>
                  <a:pt x="107289" y="33832"/>
                </a:lnTo>
                <a:lnTo>
                  <a:pt x="115229" y="52319"/>
                </a:lnTo>
                <a:lnTo>
                  <a:pt x="123139" y="33832"/>
                </a:lnTo>
                <a:close/>
              </a:path>
              <a:path w="1445895" h="229234">
                <a:moveTo>
                  <a:pt x="345040" y="61569"/>
                </a:moveTo>
                <a:lnTo>
                  <a:pt x="301092" y="75723"/>
                </a:lnTo>
                <a:lnTo>
                  <a:pt x="292919" y="83486"/>
                </a:lnTo>
                <a:lnTo>
                  <a:pt x="292919" y="101193"/>
                </a:lnTo>
                <a:lnTo>
                  <a:pt x="289871" y="144475"/>
                </a:lnTo>
                <a:lnTo>
                  <a:pt x="291028" y="185521"/>
                </a:lnTo>
                <a:lnTo>
                  <a:pt x="291091" y="204503"/>
                </a:lnTo>
                <a:lnTo>
                  <a:pt x="293681" y="207721"/>
                </a:lnTo>
                <a:lnTo>
                  <a:pt x="334963" y="227723"/>
                </a:lnTo>
                <a:lnTo>
                  <a:pt x="345040" y="228295"/>
                </a:lnTo>
                <a:lnTo>
                  <a:pt x="356718" y="227647"/>
                </a:lnTo>
                <a:lnTo>
                  <a:pt x="396209" y="212102"/>
                </a:lnTo>
                <a:lnTo>
                  <a:pt x="412025" y="195681"/>
                </a:lnTo>
                <a:lnTo>
                  <a:pt x="340773" y="195681"/>
                </a:lnTo>
                <a:lnTo>
                  <a:pt x="334086" y="195300"/>
                </a:lnTo>
                <a:lnTo>
                  <a:pt x="298711" y="171907"/>
                </a:lnTo>
                <a:lnTo>
                  <a:pt x="292310" y="144779"/>
                </a:lnTo>
                <a:lnTo>
                  <a:pt x="292710" y="137140"/>
                </a:lnTo>
                <a:lnTo>
                  <a:pt x="316084" y="99974"/>
                </a:lnTo>
                <a:lnTo>
                  <a:pt x="340773" y="93878"/>
                </a:lnTo>
                <a:lnTo>
                  <a:pt x="412015" y="93878"/>
                </a:lnTo>
                <a:lnTo>
                  <a:pt x="410839" y="92106"/>
                </a:lnTo>
                <a:lnTo>
                  <a:pt x="377901" y="67398"/>
                </a:lnTo>
                <a:lnTo>
                  <a:pt x="356718" y="62217"/>
                </a:lnTo>
                <a:lnTo>
                  <a:pt x="345040" y="61569"/>
                </a:lnTo>
                <a:close/>
              </a:path>
              <a:path w="1445895" h="229234">
                <a:moveTo>
                  <a:pt x="292919" y="0"/>
                </a:moveTo>
                <a:lnTo>
                  <a:pt x="254819" y="0"/>
                </a:lnTo>
                <a:lnTo>
                  <a:pt x="254819" y="226161"/>
                </a:lnTo>
                <a:lnTo>
                  <a:pt x="291091" y="226161"/>
                </a:lnTo>
                <a:lnTo>
                  <a:pt x="291091" y="204503"/>
                </a:lnTo>
                <a:lnTo>
                  <a:pt x="287700" y="200291"/>
                </a:lnTo>
                <a:lnTo>
                  <a:pt x="282556" y="191719"/>
                </a:lnTo>
                <a:lnTo>
                  <a:pt x="278556" y="181813"/>
                </a:lnTo>
                <a:lnTo>
                  <a:pt x="275698" y="170688"/>
                </a:lnTo>
                <a:lnTo>
                  <a:pt x="273984" y="158343"/>
                </a:lnTo>
                <a:lnTo>
                  <a:pt x="273412" y="144779"/>
                </a:lnTo>
                <a:lnTo>
                  <a:pt x="274003" y="131102"/>
                </a:lnTo>
                <a:lnTo>
                  <a:pt x="288138" y="89287"/>
                </a:lnTo>
                <a:lnTo>
                  <a:pt x="292919" y="83486"/>
                </a:lnTo>
                <a:lnTo>
                  <a:pt x="292919" y="0"/>
                </a:lnTo>
                <a:close/>
              </a:path>
              <a:path w="1445895" h="229234">
                <a:moveTo>
                  <a:pt x="292919" y="83486"/>
                </a:moveTo>
                <a:lnTo>
                  <a:pt x="275774" y="118719"/>
                </a:lnTo>
                <a:lnTo>
                  <a:pt x="273412" y="144779"/>
                </a:lnTo>
                <a:lnTo>
                  <a:pt x="273984" y="158343"/>
                </a:lnTo>
                <a:lnTo>
                  <a:pt x="287700" y="200291"/>
                </a:lnTo>
                <a:lnTo>
                  <a:pt x="291091" y="204503"/>
                </a:lnTo>
                <a:lnTo>
                  <a:pt x="291028" y="185521"/>
                </a:lnTo>
                <a:lnTo>
                  <a:pt x="289871" y="144475"/>
                </a:lnTo>
                <a:lnTo>
                  <a:pt x="292919" y="101193"/>
                </a:lnTo>
                <a:lnTo>
                  <a:pt x="292919" y="83486"/>
                </a:lnTo>
                <a:close/>
              </a:path>
              <a:path w="1445895" h="229234">
                <a:moveTo>
                  <a:pt x="412015" y="93878"/>
                </a:moveTo>
                <a:lnTo>
                  <a:pt x="349917" y="93878"/>
                </a:lnTo>
                <a:lnTo>
                  <a:pt x="358045" y="95910"/>
                </a:lnTo>
                <a:lnTo>
                  <a:pt x="365157" y="99974"/>
                </a:lnTo>
                <a:lnTo>
                  <a:pt x="388531" y="137140"/>
                </a:lnTo>
                <a:lnTo>
                  <a:pt x="388931" y="144779"/>
                </a:lnTo>
                <a:lnTo>
                  <a:pt x="388531" y="152304"/>
                </a:lnTo>
                <a:lnTo>
                  <a:pt x="365157" y="189585"/>
                </a:lnTo>
                <a:lnTo>
                  <a:pt x="358045" y="193649"/>
                </a:lnTo>
                <a:lnTo>
                  <a:pt x="349917" y="195681"/>
                </a:lnTo>
                <a:lnTo>
                  <a:pt x="412025" y="195681"/>
                </a:lnTo>
                <a:lnTo>
                  <a:pt x="426955" y="157010"/>
                </a:lnTo>
                <a:lnTo>
                  <a:pt x="427641" y="144779"/>
                </a:lnTo>
                <a:lnTo>
                  <a:pt x="426955" y="132549"/>
                </a:lnTo>
                <a:lnTo>
                  <a:pt x="424898" y="121158"/>
                </a:lnTo>
                <a:lnTo>
                  <a:pt x="421469" y="110604"/>
                </a:lnTo>
                <a:lnTo>
                  <a:pt x="416668" y="100888"/>
                </a:lnTo>
                <a:lnTo>
                  <a:pt x="412015" y="93878"/>
                </a:lnTo>
                <a:close/>
              </a:path>
              <a:path w="1445895" h="229234">
                <a:moveTo>
                  <a:pt x="536926" y="61569"/>
                </a:moveTo>
                <a:lnTo>
                  <a:pt x="492425" y="72237"/>
                </a:lnTo>
                <a:lnTo>
                  <a:pt x="461641" y="101803"/>
                </a:lnTo>
                <a:lnTo>
                  <a:pt x="450363" y="144779"/>
                </a:lnTo>
                <a:lnTo>
                  <a:pt x="451068" y="156495"/>
                </a:lnTo>
                <a:lnTo>
                  <a:pt x="467794" y="196710"/>
                </a:lnTo>
                <a:lnTo>
                  <a:pt x="502522" y="222294"/>
                </a:lnTo>
                <a:lnTo>
                  <a:pt x="536926" y="228295"/>
                </a:lnTo>
                <a:lnTo>
                  <a:pt x="549213" y="227628"/>
                </a:lnTo>
                <a:lnTo>
                  <a:pt x="591085" y="211645"/>
                </a:lnTo>
                <a:lnTo>
                  <a:pt x="607172" y="195681"/>
                </a:lnTo>
                <a:lnTo>
                  <a:pt x="536926" y="195681"/>
                </a:lnTo>
                <a:lnTo>
                  <a:pt x="530240" y="195300"/>
                </a:lnTo>
                <a:lnTo>
                  <a:pt x="495169" y="171907"/>
                </a:lnTo>
                <a:lnTo>
                  <a:pt x="488768" y="144779"/>
                </a:lnTo>
                <a:lnTo>
                  <a:pt x="489168" y="137140"/>
                </a:lnTo>
                <a:lnTo>
                  <a:pt x="512237" y="99974"/>
                </a:lnTo>
                <a:lnTo>
                  <a:pt x="537231" y="93878"/>
                </a:lnTo>
                <a:lnTo>
                  <a:pt x="607288" y="93878"/>
                </a:lnTo>
                <a:lnTo>
                  <a:pt x="606478" y="92697"/>
                </a:lnTo>
                <a:lnTo>
                  <a:pt x="571616" y="67570"/>
                </a:lnTo>
                <a:lnTo>
                  <a:pt x="549213" y="62236"/>
                </a:lnTo>
                <a:lnTo>
                  <a:pt x="536926" y="61569"/>
                </a:lnTo>
                <a:close/>
              </a:path>
              <a:path w="1445895" h="229234">
                <a:moveTo>
                  <a:pt x="607288" y="93878"/>
                </a:moveTo>
                <a:lnTo>
                  <a:pt x="537231" y="93878"/>
                </a:lnTo>
                <a:lnTo>
                  <a:pt x="543917" y="94259"/>
                </a:lnTo>
                <a:lnTo>
                  <a:pt x="550261" y="95402"/>
                </a:lnTo>
                <a:lnTo>
                  <a:pt x="581789" y="123577"/>
                </a:lnTo>
                <a:lnTo>
                  <a:pt x="585389" y="144779"/>
                </a:lnTo>
                <a:lnTo>
                  <a:pt x="584989" y="152304"/>
                </a:lnTo>
                <a:lnTo>
                  <a:pt x="561920" y="189585"/>
                </a:lnTo>
                <a:lnTo>
                  <a:pt x="536926" y="195681"/>
                </a:lnTo>
                <a:lnTo>
                  <a:pt x="607172" y="195681"/>
                </a:lnTo>
                <a:lnTo>
                  <a:pt x="623089" y="156495"/>
                </a:lnTo>
                <a:lnTo>
                  <a:pt x="623794" y="144779"/>
                </a:lnTo>
                <a:lnTo>
                  <a:pt x="623089" y="132816"/>
                </a:lnTo>
                <a:lnTo>
                  <a:pt x="620975" y="121615"/>
                </a:lnTo>
                <a:lnTo>
                  <a:pt x="617450" y="111175"/>
                </a:lnTo>
                <a:lnTo>
                  <a:pt x="612517" y="101498"/>
                </a:lnTo>
                <a:lnTo>
                  <a:pt x="607288" y="93878"/>
                </a:lnTo>
                <a:close/>
              </a:path>
              <a:path w="1445895" h="229234">
                <a:moveTo>
                  <a:pt x="697108" y="63398"/>
                </a:moveTo>
                <a:lnTo>
                  <a:pt x="659008" y="63398"/>
                </a:lnTo>
                <a:lnTo>
                  <a:pt x="659008" y="156362"/>
                </a:lnTo>
                <a:lnTo>
                  <a:pt x="667847" y="196900"/>
                </a:lnTo>
                <a:lnTo>
                  <a:pt x="700766" y="224008"/>
                </a:lnTo>
                <a:lnTo>
                  <a:pt x="729112" y="228295"/>
                </a:lnTo>
                <a:lnTo>
                  <a:pt x="738370" y="227780"/>
                </a:lnTo>
                <a:lnTo>
                  <a:pt x="777804" y="209702"/>
                </a:lnTo>
                <a:lnTo>
                  <a:pt x="781538" y="205288"/>
                </a:lnTo>
                <a:lnTo>
                  <a:pt x="781538" y="194767"/>
                </a:lnTo>
                <a:lnTo>
                  <a:pt x="735208" y="194767"/>
                </a:lnTo>
                <a:lnTo>
                  <a:pt x="726578" y="194100"/>
                </a:lnTo>
                <a:lnTo>
                  <a:pt x="697718" y="161467"/>
                </a:lnTo>
                <a:lnTo>
                  <a:pt x="697108" y="151180"/>
                </a:lnTo>
                <a:lnTo>
                  <a:pt x="697108" y="63398"/>
                </a:lnTo>
                <a:close/>
              </a:path>
              <a:path w="1445895" h="229234">
                <a:moveTo>
                  <a:pt x="817809" y="182270"/>
                </a:moveTo>
                <a:lnTo>
                  <a:pt x="781538" y="182270"/>
                </a:lnTo>
                <a:lnTo>
                  <a:pt x="787938" y="195681"/>
                </a:lnTo>
                <a:lnTo>
                  <a:pt x="783347" y="203149"/>
                </a:lnTo>
                <a:lnTo>
                  <a:pt x="781538" y="205288"/>
                </a:lnTo>
                <a:lnTo>
                  <a:pt x="781538" y="226161"/>
                </a:lnTo>
                <a:lnTo>
                  <a:pt x="817809" y="226161"/>
                </a:lnTo>
                <a:lnTo>
                  <a:pt x="817809" y="182270"/>
                </a:lnTo>
                <a:close/>
              </a:path>
              <a:path w="1445895" h="229234">
                <a:moveTo>
                  <a:pt x="781538" y="182270"/>
                </a:moveTo>
                <a:lnTo>
                  <a:pt x="781538" y="205288"/>
                </a:lnTo>
                <a:lnTo>
                  <a:pt x="783347" y="203149"/>
                </a:lnTo>
                <a:lnTo>
                  <a:pt x="787938" y="195681"/>
                </a:lnTo>
                <a:lnTo>
                  <a:pt x="781538" y="182270"/>
                </a:lnTo>
                <a:close/>
              </a:path>
              <a:path w="1445895" h="229234">
                <a:moveTo>
                  <a:pt x="817809" y="63398"/>
                </a:moveTo>
                <a:lnTo>
                  <a:pt x="779709" y="63398"/>
                </a:lnTo>
                <a:lnTo>
                  <a:pt x="779709" y="145694"/>
                </a:lnTo>
                <a:lnTo>
                  <a:pt x="779347" y="153447"/>
                </a:lnTo>
                <a:lnTo>
                  <a:pt x="758373" y="189280"/>
                </a:lnTo>
                <a:lnTo>
                  <a:pt x="751870" y="192938"/>
                </a:lnTo>
                <a:lnTo>
                  <a:pt x="744149" y="194767"/>
                </a:lnTo>
                <a:lnTo>
                  <a:pt x="781538" y="194767"/>
                </a:lnTo>
                <a:lnTo>
                  <a:pt x="781538" y="182270"/>
                </a:lnTo>
                <a:lnTo>
                  <a:pt x="817809" y="182270"/>
                </a:lnTo>
                <a:lnTo>
                  <a:pt x="817809" y="63398"/>
                </a:lnTo>
                <a:close/>
              </a:path>
              <a:path w="1445895" h="229234">
                <a:moveTo>
                  <a:pt x="910975" y="27431"/>
                </a:moveTo>
                <a:lnTo>
                  <a:pt x="872875" y="27431"/>
                </a:lnTo>
                <a:lnTo>
                  <a:pt x="872875" y="173431"/>
                </a:lnTo>
                <a:lnTo>
                  <a:pt x="887506" y="214579"/>
                </a:lnTo>
                <a:lnTo>
                  <a:pt x="928958" y="228295"/>
                </a:lnTo>
                <a:lnTo>
                  <a:pt x="935867" y="228295"/>
                </a:lnTo>
                <a:lnTo>
                  <a:pt x="942573" y="227380"/>
                </a:lnTo>
                <a:lnTo>
                  <a:pt x="955578" y="223723"/>
                </a:lnTo>
                <a:lnTo>
                  <a:pt x="961064" y="220980"/>
                </a:lnTo>
                <a:lnTo>
                  <a:pt x="965534" y="217322"/>
                </a:lnTo>
                <a:lnTo>
                  <a:pt x="957503" y="196900"/>
                </a:lnTo>
                <a:lnTo>
                  <a:pt x="926418" y="196900"/>
                </a:lnTo>
                <a:lnTo>
                  <a:pt x="920830" y="194767"/>
                </a:lnTo>
                <a:lnTo>
                  <a:pt x="916766" y="190499"/>
                </a:lnTo>
                <a:lnTo>
                  <a:pt x="912906" y="186232"/>
                </a:lnTo>
                <a:lnTo>
                  <a:pt x="910975" y="180238"/>
                </a:lnTo>
                <a:lnTo>
                  <a:pt x="910975" y="27431"/>
                </a:lnTo>
                <a:close/>
              </a:path>
              <a:path w="1445895" h="229234">
                <a:moveTo>
                  <a:pt x="954866" y="190195"/>
                </a:moveTo>
                <a:lnTo>
                  <a:pt x="949177" y="194665"/>
                </a:lnTo>
                <a:lnTo>
                  <a:pt x="942065" y="196900"/>
                </a:lnTo>
                <a:lnTo>
                  <a:pt x="957503" y="196900"/>
                </a:lnTo>
                <a:lnTo>
                  <a:pt x="954866" y="190195"/>
                </a:lnTo>
                <a:close/>
              </a:path>
              <a:path w="1445895" h="229234">
                <a:moveTo>
                  <a:pt x="872875" y="64617"/>
                </a:moveTo>
                <a:lnTo>
                  <a:pt x="846053" y="64617"/>
                </a:lnTo>
                <a:lnTo>
                  <a:pt x="846053" y="95097"/>
                </a:lnTo>
                <a:lnTo>
                  <a:pt x="872875" y="95097"/>
                </a:lnTo>
                <a:lnTo>
                  <a:pt x="872875" y="64617"/>
                </a:lnTo>
                <a:close/>
              </a:path>
              <a:path w="1445895" h="229234">
                <a:moveTo>
                  <a:pt x="954562" y="64617"/>
                </a:moveTo>
                <a:lnTo>
                  <a:pt x="910975" y="64617"/>
                </a:lnTo>
                <a:lnTo>
                  <a:pt x="910975" y="95097"/>
                </a:lnTo>
                <a:lnTo>
                  <a:pt x="954562" y="95097"/>
                </a:lnTo>
                <a:lnTo>
                  <a:pt x="954562" y="64617"/>
                </a:lnTo>
                <a:close/>
              </a:path>
              <a:path w="1445895" h="229234">
                <a:moveTo>
                  <a:pt x="1122566" y="12801"/>
                </a:moveTo>
                <a:lnTo>
                  <a:pt x="1082942" y="12801"/>
                </a:lnTo>
                <a:lnTo>
                  <a:pt x="1082942" y="133197"/>
                </a:lnTo>
                <a:lnTo>
                  <a:pt x="1089114" y="174345"/>
                </a:lnTo>
                <a:lnTo>
                  <a:pt x="1121309" y="215322"/>
                </a:lnTo>
                <a:lnTo>
                  <a:pt x="1176516" y="229209"/>
                </a:lnTo>
                <a:lnTo>
                  <a:pt x="1197128" y="227666"/>
                </a:lnTo>
                <a:lnTo>
                  <a:pt x="1215378" y="223037"/>
                </a:lnTo>
                <a:lnTo>
                  <a:pt x="1231265" y="215322"/>
                </a:lnTo>
                <a:lnTo>
                  <a:pt x="1244791" y="204520"/>
                </a:lnTo>
                <a:lnTo>
                  <a:pt x="1252810" y="194462"/>
                </a:lnTo>
                <a:lnTo>
                  <a:pt x="1176820" y="194462"/>
                </a:lnTo>
                <a:lnTo>
                  <a:pt x="1164590" y="193528"/>
                </a:lnTo>
                <a:lnTo>
                  <a:pt x="1130453" y="170935"/>
                </a:lnTo>
                <a:lnTo>
                  <a:pt x="1122653" y="133197"/>
                </a:lnTo>
                <a:lnTo>
                  <a:pt x="1122566" y="12801"/>
                </a:lnTo>
                <a:close/>
              </a:path>
              <a:path w="1445895" h="229234">
                <a:moveTo>
                  <a:pt x="1269784" y="12801"/>
                </a:moveTo>
                <a:lnTo>
                  <a:pt x="1230770" y="12801"/>
                </a:lnTo>
                <a:lnTo>
                  <a:pt x="1230683" y="133197"/>
                </a:lnTo>
                <a:lnTo>
                  <a:pt x="1229894" y="147008"/>
                </a:lnTo>
                <a:lnTo>
                  <a:pt x="1208996" y="186061"/>
                </a:lnTo>
                <a:lnTo>
                  <a:pt x="1176820" y="194462"/>
                </a:lnTo>
                <a:lnTo>
                  <a:pt x="1252810" y="194462"/>
                </a:lnTo>
                <a:lnTo>
                  <a:pt x="1255725" y="190804"/>
                </a:lnTo>
                <a:lnTo>
                  <a:pt x="1263536" y="174345"/>
                </a:lnTo>
                <a:lnTo>
                  <a:pt x="1268222" y="155143"/>
                </a:lnTo>
                <a:lnTo>
                  <a:pt x="1269784" y="133197"/>
                </a:lnTo>
                <a:lnTo>
                  <a:pt x="1269784" y="12801"/>
                </a:lnTo>
                <a:close/>
              </a:path>
              <a:path w="1445895" h="229234">
                <a:moveTo>
                  <a:pt x="1317657" y="181051"/>
                </a:moveTo>
                <a:lnTo>
                  <a:pt x="1303027" y="210007"/>
                </a:lnTo>
                <a:lnTo>
                  <a:pt x="1308989" y="213683"/>
                </a:lnTo>
                <a:lnTo>
                  <a:pt x="1315904" y="217093"/>
                </a:lnTo>
                <a:lnTo>
                  <a:pt x="1361796" y="227971"/>
                </a:lnTo>
                <a:lnTo>
                  <a:pt x="1371911" y="228295"/>
                </a:lnTo>
                <a:lnTo>
                  <a:pt x="1382941" y="227914"/>
                </a:lnTo>
                <a:lnTo>
                  <a:pt x="1425785" y="214579"/>
                </a:lnTo>
                <a:lnTo>
                  <a:pt x="1441169" y="197205"/>
                </a:lnTo>
                <a:lnTo>
                  <a:pt x="1374350" y="197205"/>
                </a:lnTo>
                <a:lnTo>
                  <a:pt x="1366730" y="196919"/>
                </a:lnTo>
                <a:lnTo>
                  <a:pt x="1329697" y="187452"/>
                </a:lnTo>
                <a:lnTo>
                  <a:pt x="1323410" y="184404"/>
                </a:lnTo>
                <a:lnTo>
                  <a:pt x="1317657" y="181051"/>
                </a:lnTo>
                <a:close/>
              </a:path>
              <a:path w="1445895" h="229234">
                <a:moveTo>
                  <a:pt x="1379531" y="61569"/>
                </a:moveTo>
                <a:lnTo>
                  <a:pt x="1341431" y="67970"/>
                </a:lnTo>
                <a:lnTo>
                  <a:pt x="1310113" y="97993"/>
                </a:lnTo>
                <a:lnTo>
                  <a:pt x="1307903" y="112471"/>
                </a:lnTo>
                <a:lnTo>
                  <a:pt x="1307903" y="121818"/>
                </a:lnTo>
                <a:lnTo>
                  <a:pt x="1333608" y="151993"/>
                </a:lnTo>
                <a:lnTo>
                  <a:pt x="1376179" y="161340"/>
                </a:lnTo>
                <a:lnTo>
                  <a:pt x="1382783" y="162458"/>
                </a:lnTo>
                <a:lnTo>
                  <a:pt x="1394568" y="164896"/>
                </a:lnTo>
                <a:lnTo>
                  <a:pt x="1399343" y="166725"/>
                </a:lnTo>
                <a:lnTo>
                  <a:pt x="1403001" y="169163"/>
                </a:lnTo>
                <a:lnTo>
                  <a:pt x="1406659" y="171399"/>
                </a:lnTo>
                <a:lnTo>
                  <a:pt x="1408487" y="174752"/>
                </a:lnTo>
                <a:lnTo>
                  <a:pt x="1408487" y="184708"/>
                </a:lnTo>
                <a:lnTo>
                  <a:pt x="1374350" y="197205"/>
                </a:lnTo>
                <a:lnTo>
                  <a:pt x="1441169" y="197205"/>
                </a:lnTo>
                <a:lnTo>
                  <a:pt x="1443387" y="192252"/>
                </a:lnTo>
                <a:lnTo>
                  <a:pt x="1445102" y="185375"/>
                </a:lnTo>
                <a:lnTo>
                  <a:pt x="1445673" y="178003"/>
                </a:lnTo>
                <a:lnTo>
                  <a:pt x="1445673" y="168859"/>
                </a:lnTo>
                <a:lnTo>
                  <a:pt x="1443844" y="161442"/>
                </a:lnTo>
                <a:lnTo>
                  <a:pt x="1436529" y="150063"/>
                </a:lnTo>
                <a:lnTo>
                  <a:pt x="1431652" y="145694"/>
                </a:lnTo>
                <a:lnTo>
                  <a:pt x="1425556" y="142646"/>
                </a:lnTo>
                <a:lnTo>
                  <a:pt x="1419663" y="139395"/>
                </a:lnTo>
                <a:lnTo>
                  <a:pt x="1413161" y="136855"/>
                </a:lnTo>
                <a:lnTo>
                  <a:pt x="1398937" y="133197"/>
                </a:lnTo>
                <a:lnTo>
                  <a:pt x="1391723" y="131876"/>
                </a:lnTo>
                <a:lnTo>
                  <a:pt x="1384408" y="131064"/>
                </a:lnTo>
                <a:lnTo>
                  <a:pt x="1377296" y="130048"/>
                </a:lnTo>
                <a:lnTo>
                  <a:pt x="1345089" y="115519"/>
                </a:lnTo>
                <a:lnTo>
                  <a:pt x="1345089" y="105359"/>
                </a:lnTo>
                <a:lnTo>
                  <a:pt x="1379227" y="92354"/>
                </a:lnTo>
                <a:lnTo>
                  <a:pt x="1432021" y="92354"/>
                </a:lnTo>
                <a:lnTo>
                  <a:pt x="1440491" y="75590"/>
                </a:lnTo>
                <a:lnTo>
                  <a:pt x="1396067" y="62484"/>
                </a:lnTo>
                <a:lnTo>
                  <a:pt x="1387780" y="61798"/>
                </a:lnTo>
                <a:lnTo>
                  <a:pt x="1379531" y="61569"/>
                </a:lnTo>
                <a:close/>
              </a:path>
              <a:path w="1445895" h="229234">
                <a:moveTo>
                  <a:pt x="1432021" y="92354"/>
                </a:moveTo>
                <a:lnTo>
                  <a:pt x="1386948" y="92354"/>
                </a:lnTo>
                <a:lnTo>
                  <a:pt x="1394670" y="93268"/>
                </a:lnTo>
                <a:lnTo>
                  <a:pt x="1402391" y="95097"/>
                </a:lnTo>
                <a:lnTo>
                  <a:pt x="1410316" y="96723"/>
                </a:lnTo>
                <a:lnTo>
                  <a:pt x="1418139" y="99872"/>
                </a:lnTo>
                <a:lnTo>
                  <a:pt x="1425861" y="104546"/>
                </a:lnTo>
                <a:lnTo>
                  <a:pt x="1432021" y="923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362" y="741325"/>
            <a:ext cx="326495" cy="26107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188713" y="2032497"/>
            <a:ext cx="2171700" cy="4696460"/>
            <a:chOff x="6188713" y="2032497"/>
            <a:chExt cx="2171700" cy="46964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8719" y="2032497"/>
              <a:ext cx="2171371" cy="23481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2559" y="2082799"/>
              <a:ext cx="2003689" cy="21805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8713" y="4380679"/>
              <a:ext cx="2171396" cy="23481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72553" y="4430982"/>
              <a:ext cx="2003715" cy="218050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446355" y="2451685"/>
            <a:ext cx="2138045" cy="5166360"/>
            <a:chOff x="8446355" y="2451685"/>
            <a:chExt cx="2138045" cy="516636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6355" y="2451685"/>
              <a:ext cx="2132880" cy="23481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30195" y="2501987"/>
              <a:ext cx="1965200" cy="21805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46355" y="4799867"/>
              <a:ext cx="2137860" cy="28180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30195" y="4850169"/>
              <a:ext cx="1970181" cy="2650407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4718" y="1373632"/>
            <a:ext cx="4878234" cy="619683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0584" y="8030664"/>
            <a:ext cx="1691378" cy="430899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2644564" y="7938700"/>
            <a:ext cx="8255" cy="622935"/>
          </a:xfrm>
          <a:custGeom>
            <a:avLst/>
            <a:gdLst/>
            <a:ahLst/>
            <a:cxnLst/>
            <a:rect l="l" t="t" r="r" b="b"/>
            <a:pathLst>
              <a:path w="8255" h="622934">
                <a:moveTo>
                  <a:pt x="7690" y="622934"/>
                </a:moveTo>
                <a:lnTo>
                  <a:pt x="7690" y="0"/>
                </a:lnTo>
                <a:lnTo>
                  <a:pt x="0" y="0"/>
                </a:lnTo>
                <a:lnTo>
                  <a:pt x="0" y="622934"/>
                </a:lnTo>
                <a:lnTo>
                  <a:pt x="7690" y="622934"/>
                </a:lnTo>
                <a:close/>
              </a:path>
            </a:pathLst>
          </a:custGeom>
          <a:solidFill>
            <a:srgbClr val="8D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43285" y="8036569"/>
            <a:ext cx="1201123" cy="424992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4436467" y="7938700"/>
            <a:ext cx="8255" cy="622935"/>
          </a:xfrm>
          <a:custGeom>
            <a:avLst/>
            <a:gdLst/>
            <a:ahLst/>
            <a:cxnLst/>
            <a:rect l="l" t="t" r="r" b="b"/>
            <a:pathLst>
              <a:path w="8254" h="622934">
                <a:moveTo>
                  <a:pt x="7690" y="622934"/>
                </a:moveTo>
                <a:lnTo>
                  <a:pt x="7690" y="0"/>
                </a:lnTo>
                <a:lnTo>
                  <a:pt x="0" y="0"/>
                </a:lnTo>
                <a:lnTo>
                  <a:pt x="0" y="622934"/>
                </a:lnTo>
                <a:lnTo>
                  <a:pt x="7690" y="622934"/>
                </a:lnTo>
                <a:close/>
              </a:path>
            </a:pathLst>
          </a:custGeom>
          <a:solidFill>
            <a:srgbClr val="8D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29466" y="8030664"/>
            <a:ext cx="1022298" cy="4308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38476" y="9349946"/>
            <a:ext cx="3182811" cy="1378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068" y="730247"/>
            <a:ext cx="1280783" cy="23835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1362" y="741325"/>
            <a:ext cx="326495" cy="2610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38476" y="9349946"/>
            <a:ext cx="3182811" cy="1378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431" y="1372361"/>
            <a:ext cx="4637142" cy="28183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7672" y="1822964"/>
            <a:ext cx="4115211" cy="41010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8810" y="4741397"/>
            <a:ext cx="222349" cy="22060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084341" y="4748897"/>
            <a:ext cx="1609725" cy="193040"/>
          </a:xfrm>
          <a:custGeom>
            <a:avLst/>
            <a:gdLst/>
            <a:ahLst/>
            <a:cxnLst/>
            <a:rect l="l" t="t" r="r" b="b"/>
            <a:pathLst>
              <a:path w="1609725" h="193039">
                <a:moveTo>
                  <a:pt x="21152" y="10834"/>
                </a:moveTo>
                <a:lnTo>
                  <a:pt x="0" y="10834"/>
                </a:lnTo>
                <a:lnTo>
                  <a:pt x="0" y="191402"/>
                </a:lnTo>
                <a:lnTo>
                  <a:pt x="24763" y="191402"/>
                </a:lnTo>
                <a:lnTo>
                  <a:pt x="24763" y="60548"/>
                </a:lnTo>
                <a:lnTo>
                  <a:pt x="18314" y="49785"/>
                </a:lnTo>
                <a:lnTo>
                  <a:pt x="44272" y="49785"/>
                </a:lnTo>
                <a:lnTo>
                  <a:pt x="21152" y="10834"/>
                </a:lnTo>
                <a:close/>
              </a:path>
              <a:path w="1609725" h="193039">
                <a:moveTo>
                  <a:pt x="191974" y="49785"/>
                </a:moveTo>
                <a:lnTo>
                  <a:pt x="173088" y="49785"/>
                </a:lnTo>
                <a:lnTo>
                  <a:pt x="167173" y="59729"/>
                </a:lnTo>
                <a:lnTo>
                  <a:pt x="167412" y="191402"/>
                </a:lnTo>
                <a:lnTo>
                  <a:pt x="192176" y="191402"/>
                </a:lnTo>
                <a:lnTo>
                  <a:pt x="191974" y="49785"/>
                </a:lnTo>
                <a:close/>
              </a:path>
              <a:path w="1609725" h="193039">
                <a:moveTo>
                  <a:pt x="44272" y="49785"/>
                </a:moveTo>
                <a:lnTo>
                  <a:pt x="24763" y="49785"/>
                </a:lnTo>
                <a:lnTo>
                  <a:pt x="24763" y="60548"/>
                </a:lnTo>
                <a:lnTo>
                  <a:pt x="90026" y="169476"/>
                </a:lnTo>
                <a:lnTo>
                  <a:pt x="101892" y="169476"/>
                </a:lnTo>
                <a:lnTo>
                  <a:pt x="115088" y="147292"/>
                </a:lnTo>
                <a:lnTo>
                  <a:pt x="90800" y="147292"/>
                </a:lnTo>
                <a:lnTo>
                  <a:pt x="96438" y="137670"/>
                </a:lnTo>
                <a:lnTo>
                  <a:pt x="44272" y="49785"/>
                </a:lnTo>
                <a:close/>
              </a:path>
              <a:path w="1609725" h="193039">
                <a:moveTo>
                  <a:pt x="96438" y="137670"/>
                </a:moveTo>
                <a:lnTo>
                  <a:pt x="90800" y="147292"/>
                </a:lnTo>
                <a:lnTo>
                  <a:pt x="102150" y="147292"/>
                </a:lnTo>
                <a:lnTo>
                  <a:pt x="96438" y="137670"/>
                </a:lnTo>
                <a:close/>
              </a:path>
              <a:path w="1609725" h="193039">
                <a:moveTo>
                  <a:pt x="191918" y="10834"/>
                </a:moveTo>
                <a:lnTo>
                  <a:pt x="170766" y="10834"/>
                </a:lnTo>
                <a:lnTo>
                  <a:pt x="96438" y="137670"/>
                </a:lnTo>
                <a:lnTo>
                  <a:pt x="102150" y="147292"/>
                </a:lnTo>
                <a:lnTo>
                  <a:pt x="115088" y="147292"/>
                </a:lnTo>
                <a:lnTo>
                  <a:pt x="167173" y="59729"/>
                </a:lnTo>
                <a:lnTo>
                  <a:pt x="167155" y="49785"/>
                </a:lnTo>
                <a:lnTo>
                  <a:pt x="191974" y="49785"/>
                </a:lnTo>
                <a:lnTo>
                  <a:pt x="191918" y="10834"/>
                </a:lnTo>
                <a:close/>
              </a:path>
              <a:path w="1609725" h="193039">
                <a:moveTo>
                  <a:pt x="24763" y="49785"/>
                </a:moveTo>
                <a:lnTo>
                  <a:pt x="18314" y="49785"/>
                </a:lnTo>
                <a:lnTo>
                  <a:pt x="24763" y="60548"/>
                </a:lnTo>
                <a:lnTo>
                  <a:pt x="24763" y="49785"/>
                </a:lnTo>
                <a:close/>
              </a:path>
              <a:path w="1609725" h="193039">
                <a:moveTo>
                  <a:pt x="173088" y="49785"/>
                </a:moveTo>
                <a:lnTo>
                  <a:pt x="167155" y="49785"/>
                </a:lnTo>
                <a:lnTo>
                  <a:pt x="167173" y="59729"/>
                </a:lnTo>
                <a:lnTo>
                  <a:pt x="173088" y="49785"/>
                </a:lnTo>
                <a:close/>
              </a:path>
              <a:path w="1609725" h="193039">
                <a:moveTo>
                  <a:pt x="245120" y="10834"/>
                </a:moveTo>
                <a:lnTo>
                  <a:pt x="217260" y="10834"/>
                </a:lnTo>
                <a:lnTo>
                  <a:pt x="296711" y="191402"/>
                </a:lnTo>
                <a:lnTo>
                  <a:pt x="322248" y="191402"/>
                </a:lnTo>
                <a:lnTo>
                  <a:pt x="328357" y="177473"/>
                </a:lnTo>
                <a:lnTo>
                  <a:pt x="302128" y="177473"/>
                </a:lnTo>
                <a:lnTo>
                  <a:pt x="310152" y="159283"/>
                </a:lnTo>
                <a:lnTo>
                  <a:pt x="245120" y="10834"/>
                </a:lnTo>
                <a:close/>
              </a:path>
              <a:path w="1609725" h="193039">
                <a:moveTo>
                  <a:pt x="310152" y="159283"/>
                </a:moveTo>
                <a:lnTo>
                  <a:pt x="302128" y="177473"/>
                </a:lnTo>
                <a:lnTo>
                  <a:pt x="318121" y="177473"/>
                </a:lnTo>
                <a:lnTo>
                  <a:pt x="310152" y="159283"/>
                </a:lnTo>
                <a:close/>
              </a:path>
              <a:path w="1609725" h="193039">
                <a:moveTo>
                  <a:pt x="401440" y="10834"/>
                </a:moveTo>
                <a:lnTo>
                  <a:pt x="375645" y="10834"/>
                </a:lnTo>
                <a:lnTo>
                  <a:pt x="310152" y="159283"/>
                </a:lnTo>
                <a:lnTo>
                  <a:pt x="318121" y="177473"/>
                </a:lnTo>
                <a:lnTo>
                  <a:pt x="328357" y="177473"/>
                </a:lnTo>
                <a:lnTo>
                  <a:pt x="401440" y="10834"/>
                </a:lnTo>
                <a:close/>
              </a:path>
              <a:path w="1609725" h="193039">
                <a:moveTo>
                  <a:pt x="494889" y="10834"/>
                </a:moveTo>
                <a:lnTo>
                  <a:pt x="424467" y="10834"/>
                </a:lnTo>
                <a:lnTo>
                  <a:pt x="424467" y="191402"/>
                </a:lnTo>
                <a:lnTo>
                  <a:pt x="450262" y="191402"/>
                </a:lnTo>
                <a:lnTo>
                  <a:pt x="450262" y="136716"/>
                </a:lnTo>
                <a:lnTo>
                  <a:pt x="438655" y="136716"/>
                </a:lnTo>
                <a:lnTo>
                  <a:pt x="449066" y="125842"/>
                </a:lnTo>
                <a:lnTo>
                  <a:pt x="438655" y="114274"/>
                </a:lnTo>
                <a:lnTo>
                  <a:pt x="450262" y="114274"/>
                </a:lnTo>
                <a:lnTo>
                  <a:pt x="450262" y="33276"/>
                </a:lnTo>
                <a:lnTo>
                  <a:pt x="438655" y="33276"/>
                </a:lnTo>
                <a:lnTo>
                  <a:pt x="450262" y="20378"/>
                </a:lnTo>
                <a:lnTo>
                  <a:pt x="539307" y="20378"/>
                </a:lnTo>
                <a:lnTo>
                  <a:pt x="535388" y="18314"/>
                </a:lnTo>
                <a:lnTo>
                  <a:pt x="526569" y="15042"/>
                </a:lnTo>
                <a:lnTo>
                  <a:pt x="516879" y="12704"/>
                </a:lnTo>
                <a:lnTo>
                  <a:pt x="506319" y="11301"/>
                </a:lnTo>
                <a:lnTo>
                  <a:pt x="494889" y="10834"/>
                </a:lnTo>
                <a:close/>
              </a:path>
              <a:path w="1609725" h="193039">
                <a:moveTo>
                  <a:pt x="449066" y="125842"/>
                </a:moveTo>
                <a:lnTo>
                  <a:pt x="438655" y="136716"/>
                </a:lnTo>
                <a:lnTo>
                  <a:pt x="450262" y="136716"/>
                </a:lnTo>
                <a:lnTo>
                  <a:pt x="450262" y="127171"/>
                </a:lnTo>
                <a:lnTo>
                  <a:pt x="449066" y="125842"/>
                </a:lnTo>
                <a:close/>
              </a:path>
              <a:path w="1609725" h="193039">
                <a:moveTo>
                  <a:pt x="539307" y="20378"/>
                </a:moveTo>
                <a:lnTo>
                  <a:pt x="450262" y="20378"/>
                </a:lnTo>
                <a:lnTo>
                  <a:pt x="450262" y="33276"/>
                </a:lnTo>
                <a:lnTo>
                  <a:pt x="494115" y="33276"/>
                </a:lnTo>
                <a:lnTo>
                  <a:pt x="505739" y="33937"/>
                </a:lnTo>
                <a:lnTo>
                  <a:pt x="541192" y="56621"/>
                </a:lnTo>
                <a:lnTo>
                  <a:pt x="544416" y="73775"/>
                </a:lnTo>
                <a:lnTo>
                  <a:pt x="543610" y="82900"/>
                </a:lnTo>
                <a:lnTo>
                  <a:pt x="515848" y="111630"/>
                </a:lnTo>
                <a:lnTo>
                  <a:pt x="494115" y="114274"/>
                </a:lnTo>
                <a:lnTo>
                  <a:pt x="450262" y="114274"/>
                </a:lnTo>
                <a:lnTo>
                  <a:pt x="450262" y="136716"/>
                </a:lnTo>
                <a:lnTo>
                  <a:pt x="494889" y="136716"/>
                </a:lnTo>
                <a:lnTo>
                  <a:pt x="506319" y="136248"/>
                </a:lnTo>
                <a:lnTo>
                  <a:pt x="543288" y="124979"/>
                </a:lnTo>
                <a:lnTo>
                  <a:pt x="567955" y="92025"/>
                </a:lnTo>
                <a:lnTo>
                  <a:pt x="570212" y="73775"/>
                </a:lnTo>
                <a:lnTo>
                  <a:pt x="569647" y="64311"/>
                </a:lnTo>
                <a:lnTo>
                  <a:pt x="550220" y="27472"/>
                </a:lnTo>
                <a:lnTo>
                  <a:pt x="543288" y="22474"/>
                </a:lnTo>
                <a:lnTo>
                  <a:pt x="539307" y="20378"/>
                </a:lnTo>
                <a:close/>
              </a:path>
              <a:path w="1609725" h="193039">
                <a:moveTo>
                  <a:pt x="450262" y="124592"/>
                </a:moveTo>
                <a:lnTo>
                  <a:pt x="449066" y="125842"/>
                </a:lnTo>
                <a:lnTo>
                  <a:pt x="450262" y="127171"/>
                </a:lnTo>
                <a:lnTo>
                  <a:pt x="450262" y="124592"/>
                </a:lnTo>
                <a:close/>
              </a:path>
              <a:path w="1609725" h="193039">
                <a:moveTo>
                  <a:pt x="450262" y="114274"/>
                </a:moveTo>
                <a:lnTo>
                  <a:pt x="438655" y="114274"/>
                </a:lnTo>
                <a:lnTo>
                  <a:pt x="449066" y="125842"/>
                </a:lnTo>
                <a:lnTo>
                  <a:pt x="450262" y="124592"/>
                </a:lnTo>
                <a:lnTo>
                  <a:pt x="450262" y="114274"/>
                </a:lnTo>
                <a:close/>
              </a:path>
              <a:path w="1609725" h="193039">
                <a:moveTo>
                  <a:pt x="450262" y="20378"/>
                </a:moveTo>
                <a:lnTo>
                  <a:pt x="438655" y="33276"/>
                </a:lnTo>
                <a:lnTo>
                  <a:pt x="450262" y="33276"/>
                </a:lnTo>
                <a:lnTo>
                  <a:pt x="450262" y="20378"/>
                </a:lnTo>
                <a:close/>
              </a:path>
              <a:path w="1609725" h="193039">
                <a:moveTo>
                  <a:pt x="705699" y="10834"/>
                </a:moveTo>
                <a:lnTo>
                  <a:pt x="679903" y="10834"/>
                </a:lnTo>
                <a:lnTo>
                  <a:pt x="679903" y="191402"/>
                </a:lnTo>
                <a:lnTo>
                  <a:pt x="803464" y="191402"/>
                </a:lnTo>
                <a:lnTo>
                  <a:pt x="803464" y="168960"/>
                </a:lnTo>
                <a:lnTo>
                  <a:pt x="705699" y="168960"/>
                </a:lnTo>
                <a:lnTo>
                  <a:pt x="705699" y="10834"/>
                </a:lnTo>
                <a:close/>
              </a:path>
              <a:path w="1609725" h="193039">
                <a:moveTo>
                  <a:pt x="913030" y="112726"/>
                </a:moveTo>
                <a:lnTo>
                  <a:pt x="873821" y="112726"/>
                </a:lnTo>
                <a:lnTo>
                  <a:pt x="864148" y="113065"/>
                </a:lnTo>
                <a:lnTo>
                  <a:pt x="827647" y="126570"/>
                </a:lnTo>
                <a:lnTo>
                  <a:pt x="818877" y="145314"/>
                </a:lnTo>
                <a:lnTo>
                  <a:pt x="818877" y="160448"/>
                </a:lnTo>
                <a:lnTo>
                  <a:pt x="848638" y="190048"/>
                </a:lnTo>
                <a:lnTo>
                  <a:pt x="869436" y="192950"/>
                </a:lnTo>
                <a:lnTo>
                  <a:pt x="878448" y="192515"/>
                </a:lnTo>
                <a:lnTo>
                  <a:pt x="913914" y="173861"/>
                </a:lnTo>
                <a:lnTo>
                  <a:pt x="864105" y="173861"/>
                </a:lnTo>
                <a:lnTo>
                  <a:pt x="856710" y="171884"/>
                </a:lnTo>
                <a:lnTo>
                  <a:pt x="851379" y="167928"/>
                </a:lnTo>
                <a:lnTo>
                  <a:pt x="846048" y="163801"/>
                </a:lnTo>
                <a:lnTo>
                  <a:pt x="843382" y="158384"/>
                </a:lnTo>
                <a:lnTo>
                  <a:pt x="843382" y="145830"/>
                </a:lnTo>
                <a:lnTo>
                  <a:pt x="874853" y="130525"/>
                </a:lnTo>
                <a:lnTo>
                  <a:pt x="913030" y="130525"/>
                </a:lnTo>
                <a:lnTo>
                  <a:pt x="913030" y="112726"/>
                </a:lnTo>
                <a:close/>
              </a:path>
              <a:path w="1609725" h="193039">
                <a:moveTo>
                  <a:pt x="929233" y="74807"/>
                </a:moveTo>
                <a:lnTo>
                  <a:pt x="876401" y="74807"/>
                </a:lnTo>
                <a:lnTo>
                  <a:pt x="884978" y="75355"/>
                </a:lnTo>
                <a:lnTo>
                  <a:pt x="892394" y="76999"/>
                </a:lnTo>
                <a:lnTo>
                  <a:pt x="913030" y="107825"/>
                </a:lnTo>
                <a:lnTo>
                  <a:pt x="913030" y="149614"/>
                </a:lnTo>
                <a:lnTo>
                  <a:pt x="917931" y="166639"/>
                </a:lnTo>
                <a:lnTo>
                  <a:pt x="915013" y="172394"/>
                </a:lnTo>
                <a:lnTo>
                  <a:pt x="914320" y="173319"/>
                </a:lnTo>
                <a:lnTo>
                  <a:pt x="914320" y="191402"/>
                </a:lnTo>
                <a:lnTo>
                  <a:pt x="937794" y="191402"/>
                </a:lnTo>
                <a:lnTo>
                  <a:pt x="937794" y="130525"/>
                </a:lnTo>
                <a:lnTo>
                  <a:pt x="917158" y="130525"/>
                </a:lnTo>
                <a:lnTo>
                  <a:pt x="917158" y="112726"/>
                </a:lnTo>
                <a:lnTo>
                  <a:pt x="937794" y="112726"/>
                </a:lnTo>
                <a:lnTo>
                  <a:pt x="937719" y="107825"/>
                </a:lnTo>
                <a:lnTo>
                  <a:pt x="936843" y="95701"/>
                </a:lnTo>
                <a:lnTo>
                  <a:pt x="933989" y="84351"/>
                </a:lnTo>
                <a:lnTo>
                  <a:pt x="929233" y="74807"/>
                </a:lnTo>
                <a:close/>
              </a:path>
              <a:path w="1609725" h="193039">
                <a:moveTo>
                  <a:pt x="913030" y="149614"/>
                </a:moveTo>
                <a:lnTo>
                  <a:pt x="909935" y="157524"/>
                </a:lnTo>
                <a:lnTo>
                  <a:pt x="904862" y="163543"/>
                </a:lnTo>
                <a:lnTo>
                  <a:pt x="897811" y="167670"/>
                </a:lnTo>
                <a:lnTo>
                  <a:pt x="890932" y="171798"/>
                </a:lnTo>
                <a:lnTo>
                  <a:pt x="882849" y="173861"/>
                </a:lnTo>
                <a:lnTo>
                  <a:pt x="913914" y="173861"/>
                </a:lnTo>
                <a:lnTo>
                  <a:pt x="914320" y="173319"/>
                </a:lnTo>
                <a:lnTo>
                  <a:pt x="914320" y="162511"/>
                </a:lnTo>
                <a:lnTo>
                  <a:pt x="913133" y="157524"/>
                </a:lnTo>
                <a:lnTo>
                  <a:pt x="913030" y="149614"/>
                </a:lnTo>
                <a:close/>
              </a:path>
              <a:path w="1609725" h="193039">
                <a:moveTo>
                  <a:pt x="913030" y="149614"/>
                </a:moveTo>
                <a:lnTo>
                  <a:pt x="913133" y="157524"/>
                </a:lnTo>
                <a:lnTo>
                  <a:pt x="914320" y="162511"/>
                </a:lnTo>
                <a:lnTo>
                  <a:pt x="914320" y="173319"/>
                </a:lnTo>
                <a:lnTo>
                  <a:pt x="915013" y="172394"/>
                </a:lnTo>
                <a:lnTo>
                  <a:pt x="917931" y="166639"/>
                </a:lnTo>
                <a:lnTo>
                  <a:pt x="913030" y="149614"/>
                </a:lnTo>
                <a:close/>
              </a:path>
              <a:path w="1609725" h="193039">
                <a:moveTo>
                  <a:pt x="937794" y="112726"/>
                </a:moveTo>
                <a:lnTo>
                  <a:pt x="917158" y="112726"/>
                </a:lnTo>
                <a:lnTo>
                  <a:pt x="917158" y="130525"/>
                </a:lnTo>
                <a:lnTo>
                  <a:pt x="937794" y="130525"/>
                </a:lnTo>
                <a:lnTo>
                  <a:pt x="937794" y="112726"/>
                </a:lnTo>
                <a:close/>
              </a:path>
              <a:path w="1609725" h="193039">
                <a:moveTo>
                  <a:pt x="879238" y="53396"/>
                </a:moveTo>
                <a:lnTo>
                  <a:pt x="840932" y="60490"/>
                </a:lnTo>
                <a:lnTo>
                  <a:pt x="822746" y="70937"/>
                </a:lnTo>
                <a:lnTo>
                  <a:pt x="833064" y="89510"/>
                </a:lnTo>
                <a:lnTo>
                  <a:pt x="838395" y="85039"/>
                </a:lnTo>
                <a:lnTo>
                  <a:pt x="844930" y="81513"/>
                </a:lnTo>
                <a:lnTo>
                  <a:pt x="852669" y="78934"/>
                </a:lnTo>
                <a:lnTo>
                  <a:pt x="860407" y="76182"/>
                </a:lnTo>
                <a:lnTo>
                  <a:pt x="868318" y="74807"/>
                </a:lnTo>
                <a:lnTo>
                  <a:pt x="929233" y="74807"/>
                </a:lnTo>
                <a:lnTo>
                  <a:pt x="922575" y="67068"/>
                </a:lnTo>
                <a:lnTo>
                  <a:pt x="914159" y="61087"/>
                </a:lnTo>
                <a:lnTo>
                  <a:pt x="904131" y="56814"/>
                </a:lnTo>
                <a:lnTo>
                  <a:pt x="892491" y="54251"/>
                </a:lnTo>
                <a:lnTo>
                  <a:pt x="879238" y="53396"/>
                </a:lnTo>
                <a:close/>
              </a:path>
              <a:path w="1609725" h="193039">
                <a:moveTo>
                  <a:pt x="1007095" y="54686"/>
                </a:moveTo>
                <a:lnTo>
                  <a:pt x="982331" y="54686"/>
                </a:lnTo>
                <a:lnTo>
                  <a:pt x="982408" y="134996"/>
                </a:lnTo>
                <a:lnTo>
                  <a:pt x="993649" y="173055"/>
                </a:lnTo>
                <a:lnTo>
                  <a:pt x="1032633" y="192547"/>
                </a:lnTo>
                <a:lnTo>
                  <a:pt x="1041145" y="192950"/>
                </a:lnTo>
                <a:lnTo>
                  <a:pt x="1049319" y="192483"/>
                </a:lnTo>
                <a:lnTo>
                  <a:pt x="1087577" y="170885"/>
                </a:lnTo>
                <a:lnTo>
                  <a:pt x="1043983" y="170766"/>
                </a:lnTo>
                <a:lnTo>
                  <a:pt x="1035696" y="170137"/>
                </a:lnTo>
                <a:lnTo>
                  <a:pt x="1007692" y="139956"/>
                </a:lnTo>
                <a:lnTo>
                  <a:pt x="1007095" y="130525"/>
                </a:lnTo>
                <a:lnTo>
                  <a:pt x="1007095" y="54686"/>
                </a:lnTo>
                <a:close/>
              </a:path>
              <a:path w="1609725" h="193039">
                <a:moveTo>
                  <a:pt x="1111051" y="154515"/>
                </a:moveTo>
                <a:lnTo>
                  <a:pt x="1087577" y="154515"/>
                </a:lnTo>
                <a:lnTo>
                  <a:pt x="1091447" y="164317"/>
                </a:lnTo>
                <a:lnTo>
                  <a:pt x="1087674" y="170766"/>
                </a:lnTo>
                <a:lnTo>
                  <a:pt x="1087577" y="191402"/>
                </a:lnTo>
                <a:lnTo>
                  <a:pt x="1111051" y="191402"/>
                </a:lnTo>
                <a:lnTo>
                  <a:pt x="1111051" y="154515"/>
                </a:lnTo>
                <a:close/>
              </a:path>
              <a:path w="1609725" h="193039">
                <a:moveTo>
                  <a:pt x="1087577" y="154515"/>
                </a:moveTo>
                <a:lnTo>
                  <a:pt x="1087577" y="170885"/>
                </a:lnTo>
                <a:lnTo>
                  <a:pt x="1091447" y="164317"/>
                </a:lnTo>
                <a:lnTo>
                  <a:pt x="1087577" y="154515"/>
                </a:lnTo>
                <a:close/>
              </a:path>
              <a:path w="1609725" h="193039">
                <a:moveTo>
                  <a:pt x="1111051" y="54686"/>
                </a:moveTo>
                <a:lnTo>
                  <a:pt x="1086288" y="54686"/>
                </a:lnTo>
                <a:lnTo>
                  <a:pt x="1086288" y="134996"/>
                </a:lnTo>
                <a:lnTo>
                  <a:pt x="1084568" y="143251"/>
                </a:lnTo>
                <a:lnTo>
                  <a:pt x="1052581" y="170766"/>
                </a:lnTo>
                <a:lnTo>
                  <a:pt x="1087577" y="170766"/>
                </a:lnTo>
                <a:lnTo>
                  <a:pt x="1087577" y="154515"/>
                </a:lnTo>
                <a:lnTo>
                  <a:pt x="1111051" y="154515"/>
                </a:lnTo>
                <a:lnTo>
                  <a:pt x="1111051" y="54686"/>
                </a:lnTo>
                <a:close/>
              </a:path>
              <a:path w="1609725" h="193039">
                <a:moveTo>
                  <a:pt x="1181926" y="54686"/>
                </a:moveTo>
                <a:lnTo>
                  <a:pt x="1158195" y="54686"/>
                </a:lnTo>
                <a:lnTo>
                  <a:pt x="1158195" y="191402"/>
                </a:lnTo>
                <a:lnTo>
                  <a:pt x="1182958" y="191402"/>
                </a:lnTo>
                <a:lnTo>
                  <a:pt x="1182958" y="120981"/>
                </a:lnTo>
                <a:lnTo>
                  <a:pt x="1183281" y="113806"/>
                </a:lnTo>
                <a:lnTo>
                  <a:pt x="1184248" y="107244"/>
                </a:lnTo>
                <a:lnTo>
                  <a:pt x="1185860" y="101295"/>
                </a:lnTo>
                <a:lnTo>
                  <a:pt x="1188117" y="95959"/>
                </a:lnTo>
                <a:lnTo>
                  <a:pt x="1190479" y="91574"/>
                </a:lnTo>
                <a:lnTo>
                  <a:pt x="1181926" y="91574"/>
                </a:lnTo>
                <a:lnTo>
                  <a:pt x="1178057" y="81771"/>
                </a:lnTo>
                <a:lnTo>
                  <a:pt x="1181862" y="75435"/>
                </a:lnTo>
                <a:lnTo>
                  <a:pt x="1181926" y="54686"/>
                </a:lnTo>
                <a:close/>
              </a:path>
              <a:path w="1609725" h="193039">
                <a:moveTo>
                  <a:pt x="1278232" y="75580"/>
                </a:moveTo>
                <a:lnTo>
                  <a:pt x="1226295" y="75580"/>
                </a:lnTo>
                <a:lnTo>
                  <a:pt x="1234565" y="76209"/>
                </a:lnTo>
                <a:lnTo>
                  <a:pt x="1241837" y="78095"/>
                </a:lnTo>
                <a:lnTo>
                  <a:pt x="1263067" y="113806"/>
                </a:lnTo>
                <a:lnTo>
                  <a:pt x="1263182" y="191402"/>
                </a:lnTo>
                <a:lnTo>
                  <a:pt x="1287946" y="191402"/>
                </a:lnTo>
                <a:lnTo>
                  <a:pt x="1287946" y="112726"/>
                </a:lnTo>
                <a:lnTo>
                  <a:pt x="1287495" y="103101"/>
                </a:lnTo>
                <a:lnTo>
                  <a:pt x="1286140" y="94347"/>
                </a:lnTo>
                <a:lnTo>
                  <a:pt x="1283883" y="86463"/>
                </a:lnTo>
                <a:lnTo>
                  <a:pt x="1280723" y="79450"/>
                </a:lnTo>
                <a:lnTo>
                  <a:pt x="1278232" y="75580"/>
                </a:lnTo>
                <a:close/>
              </a:path>
              <a:path w="1609725" h="193039">
                <a:moveTo>
                  <a:pt x="1181926" y="75359"/>
                </a:moveTo>
                <a:lnTo>
                  <a:pt x="1181775" y="75580"/>
                </a:lnTo>
                <a:lnTo>
                  <a:pt x="1178057" y="81771"/>
                </a:lnTo>
                <a:lnTo>
                  <a:pt x="1181926" y="91574"/>
                </a:lnTo>
                <a:lnTo>
                  <a:pt x="1181926" y="75359"/>
                </a:lnTo>
                <a:close/>
              </a:path>
              <a:path w="1609725" h="193039">
                <a:moveTo>
                  <a:pt x="1231196" y="53396"/>
                </a:moveTo>
                <a:lnTo>
                  <a:pt x="1192180" y="64988"/>
                </a:lnTo>
                <a:lnTo>
                  <a:pt x="1181926" y="75359"/>
                </a:lnTo>
                <a:lnTo>
                  <a:pt x="1181926" y="91574"/>
                </a:lnTo>
                <a:lnTo>
                  <a:pt x="1190479" y="91574"/>
                </a:lnTo>
                <a:lnTo>
                  <a:pt x="1191729" y="89252"/>
                </a:lnTo>
                <a:lnTo>
                  <a:pt x="1196802" y="84179"/>
                </a:lnTo>
                <a:lnTo>
                  <a:pt x="1209872" y="77300"/>
                </a:lnTo>
                <a:lnTo>
                  <a:pt x="1217524" y="75580"/>
                </a:lnTo>
                <a:lnTo>
                  <a:pt x="1278232" y="75580"/>
                </a:lnTo>
                <a:lnTo>
                  <a:pt x="1276757" y="73291"/>
                </a:lnTo>
                <a:lnTo>
                  <a:pt x="1239322" y="53799"/>
                </a:lnTo>
                <a:lnTo>
                  <a:pt x="1231196" y="53396"/>
                </a:lnTo>
                <a:close/>
              </a:path>
              <a:path w="1609725" h="193039">
                <a:moveTo>
                  <a:pt x="1393363" y="53396"/>
                </a:moveTo>
                <a:lnTo>
                  <a:pt x="1355960" y="62425"/>
                </a:lnTo>
                <a:lnTo>
                  <a:pt x="1326359" y="95088"/>
                </a:lnTo>
                <a:lnTo>
                  <a:pt x="1321136" y="123044"/>
                </a:lnTo>
                <a:lnTo>
                  <a:pt x="1321716" y="132943"/>
                </a:lnTo>
                <a:lnTo>
                  <a:pt x="1341450" y="173216"/>
                </a:lnTo>
                <a:lnTo>
                  <a:pt x="1383190" y="192386"/>
                </a:lnTo>
                <a:lnTo>
                  <a:pt x="1393363" y="192950"/>
                </a:lnTo>
                <a:lnTo>
                  <a:pt x="1402392" y="192483"/>
                </a:lnTo>
                <a:lnTo>
                  <a:pt x="1439408" y="176118"/>
                </a:lnTo>
                <a:lnTo>
                  <a:pt x="1443728" y="171282"/>
                </a:lnTo>
                <a:lnTo>
                  <a:pt x="1384163" y="171282"/>
                </a:lnTo>
                <a:lnTo>
                  <a:pt x="1376166" y="169304"/>
                </a:lnTo>
                <a:lnTo>
                  <a:pt x="1347705" y="136780"/>
                </a:lnTo>
                <a:lnTo>
                  <a:pt x="1346157" y="123044"/>
                </a:lnTo>
                <a:lnTo>
                  <a:pt x="1346544" y="115950"/>
                </a:lnTo>
                <a:lnTo>
                  <a:pt x="1376166" y="77042"/>
                </a:lnTo>
                <a:lnTo>
                  <a:pt x="1384163" y="75065"/>
                </a:lnTo>
                <a:lnTo>
                  <a:pt x="1444029" y="75065"/>
                </a:lnTo>
                <a:lnTo>
                  <a:pt x="1439408" y="69905"/>
                </a:lnTo>
                <a:lnTo>
                  <a:pt x="1402392" y="53864"/>
                </a:lnTo>
                <a:lnTo>
                  <a:pt x="1393363" y="53396"/>
                </a:lnTo>
                <a:close/>
              </a:path>
              <a:path w="1609725" h="193039">
                <a:moveTo>
                  <a:pt x="1430251" y="151677"/>
                </a:moveTo>
                <a:lnTo>
                  <a:pt x="1400500" y="171282"/>
                </a:lnTo>
                <a:lnTo>
                  <a:pt x="1443728" y="171282"/>
                </a:lnTo>
                <a:lnTo>
                  <a:pt x="1444664" y="170234"/>
                </a:lnTo>
                <a:lnTo>
                  <a:pt x="1449081" y="163543"/>
                </a:lnTo>
                <a:lnTo>
                  <a:pt x="1430251" y="151677"/>
                </a:lnTo>
                <a:close/>
              </a:path>
              <a:path w="1609725" h="193039">
                <a:moveTo>
                  <a:pt x="1444029" y="75065"/>
                </a:moveTo>
                <a:lnTo>
                  <a:pt x="1400500" y="75065"/>
                </a:lnTo>
                <a:lnTo>
                  <a:pt x="1407379" y="76698"/>
                </a:lnTo>
                <a:lnTo>
                  <a:pt x="1413742" y="79966"/>
                </a:lnTo>
                <a:lnTo>
                  <a:pt x="1420276" y="83061"/>
                </a:lnTo>
                <a:lnTo>
                  <a:pt x="1425779" y="87962"/>
                </a:lnTo>
                <a:lnTo>
                  <a:pt x="1430251" y="94669"/>
                </a:lnTo>
                <a:lnTo>
                  <a:pt x="1449081" y="82545"/>
                </a:lnTo>
                <a:lnTo>
                  <a:pt x="1444664" y="75774"/>
                </a:lnTo>
                <a:lnTo>
                  <a:pt x="1444029" y="75065"/>
                </a:lnTo>
                <a:close/>
              </a:path>
              <a:path w="1609725" h="193039">
                <a:moveTo>
                  <a:pt x="1504143" y="0"/>
                </a:moveTo>
                <a:lnTo>
                  <a:pt x="1479379" y="0"/>
                </a:lnTo>
                <a:lnTo>
                  <a:pt x="1479379" y="191402"/>
                </a:lnTo>
                <a:lnTo>
                  <a:pt x="1504143" y="191402"/>
                </a:lnTo>
                <a:lnTo>
                  <a:pt x="1504143" y="120981"/>
                </a:lnTo>
                <a:lnTo>
                  <a:pt x="1504465" y="113806"/>
                </a:lnTo>
                <a:lnTo>
                  <a:pt x="1505433" y="107244"/>
                </a:lnTo>
                <a:lnTo>
                  <a:pt x="1507045" y="101295"/>
                </a:lnTo>
                <a:lnTo>
                  <a:pt x="1509302" y="95959"/>
                </a:lnTo>
                <a:lnTo>
                  <a:pt x="1511663" y="91574"/>
                </a:lnTo>
                <a:lnTo>
                  <a:pt x="1504143" y="91574"/>
                </a:lnTo>
                <a:lnTo>
                  <a:pt x="1499242" y="81771"/>
                </a:lnTo>
                <a:lnTo>
                  <a:pt x="1503047" y="75435"/>
                </a:lnTo>
                <a:lnTo>
                  <a:pt x="1504143" y="74133"/>
                </a:lnTo>
                <a:lnTo>
                  <a:pt x="1504143" y="0"/>
                </a:lnTo>
                <a:close/>
              </a:path>
              <a:path w="1609725" h="193039">
                <a:moveTo>
                  <a:pt x="1599416" y="75580"/>
                </a:moveTo>
                <a:lnTo>
                  <a:pt x="1547479" y="75580"/>
                </a:lnTo>
                <a:lnTo>
                  <a:pt x="1555750" y="76209"/>
                </a:lnTo>
                <a:lnTo>
                  <a:pt x="1563021" y="78095"/>
                </a:lnTo>
                <a:lnTo>
                  <a:pt x="1584251" y="113806"/>
                </a:lnTo>
                <a:lnTo>
                  <a:pt x="1584367" y="191402"/>
                </a:lnTo>
                <a:lnTo>
                  <a:pt x="1609131" y="191402"/>
                </a:lnTo>
                <a:lnTo>
                  <a:pt x="1609131" y="112726"/>
                </a:lnTo>
                <a:lnTo>
                  <a:pt x="1608679" y="103101"/>
                </a:lnTo>
                <a:lnTo>
                  <a:pt x="1607325" y="94347"/>
                </a:lnTo>
                <a:lnTo>
                  <a:pt x="1605068" y="86463"/>
                </a:lnTo>
                <a:lnTo>
                  <a:pt x="1601908" y="79450"/>
                </a:lnTo>
                <a:lnTo>
                  <a:pt x="1599416" y="75580"/>
                </a:lnTo>
                <a:close/>
              </a:path>
              <a:path w="1609725" h="193039">
                <a:moveTo>
                  <a:pt x="1504143" y="74133"/>
                </a:moveTo>
                <a:lnTo>
                  <a:pt x="1503047" y="75435"/>
                </a:lnTo>
                <a:lnTo>
                  <a:pt x="1499242" y="81771"/>
                </a:lnTo>
                <a:lnTo>
                  <a:pt x="1504143" y="91574"/>
                </a:lnTo>
                <a:lnTo>
                  <a:pt x="1504143" y="74133"/>
                </a:lnTo>
                <a:close/>
              </a:path>
              <a:path w="1609725" h="193039">
                <a:moveTo>
                  <a:pt x="1552380" y="53396"/>
                </a:moveTo>
                <a:lnTo>
                  <a:pt x="1513365" y="64988"/>
                </a:lnTo>
                <a:lnTo>
                  <a:pt x="1504143" y="74133"/>
                </a:lnTo>
                <a:lnTo>
                  <a:pt x="1504143" y="91574"/>
                </a:lnTo>
                <a:lnTo>
                  <a:pt x="1511663" y="91574"/>
                </a:lnTo>
                <a:lnTo>
                  <a:pt x="1512913" y="89252"/>
                </a:lnTo>
                <a:lnTo>
                  <a:pt x="1517986" y="84179"/>
                </a:lnTo>
                <a:lnTo>
                  <a:pt x="1531056" y="77300"/>
                </a:lnTo>
                <a:lnTo>
                  <a:pt x="1538709" y="75580"/>
                </a:lnTo>
                <a:lnTo>
                  <a:pt x="1599416" y="75580"/>
                </a:lnTo>
                <a:lnTo>
                  <a:pt x="1597942" y="73291"/>
                </a:lnTo>
                <a:lnTo>
                  <a:pt x="1560506" y="53799"/>
                </a:lnTo>
                <a:lnTo>
                  <a:pt x="1552380" y="533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8810" y="5316836"/>
            <a:ext cx="222349" cy="22060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4341" y="5320469"/>
            <a:ext cx="3324906" cy="2453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8810" y="5892278"/>
            <a:ext cx="222349" cy="22060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69638" y="5899776"/>
            <a:ext cx="2423161" cy="24144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8797" y="6477260"/>
            <a:ext cx="222349" cy="22060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58288" y="6480893"/>
            <a:ext cx="2688418" cy="24686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78797" y="7062243"/>
            <a:ext cx="222349" cy="22060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82793" y="7065877"/>
            <a:ext cx="1675671" cy="2468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127" y="1373632"/>
            <a:ext cx="9589930" cy="152171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811" y="739391"/>
            <a:ext cx="1737393" cy="28742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5862" y="741325"/>
            <a:ext cx="326495" cy="2610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28482" y="3247012"/>
            <a:ext cx="5348690" cy="53815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806" y="732891"/>
            <a:ext cx="3991818" cy="3090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908" y="1385061"/>
            <a:ext cx="9728158" cy="152298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60400" y="3530600"/>
            <a:ext cx="9608185" cy="4114800"/>
            <a:chOff x="660400" y="3530600"/>
            <a:chExt cx="9608185" cy="4114800"/>
          </a:xfrm>
        </p:grpSpPr>
        <p:sp>
          <p:nvSpPr>
            <p:cNvPr id="5" name="object 5"/>
            <p:cNvSpPr/>
            <p:nvPr/>
          </p:nvSpPr>
          <p:spPr>
            <a:xfrm>
              <a:off x="660400" y="3530600"/>
              <a:ext cx="9608185" cy="4114800"/>
            </a:xfrm>
            <a:custGeom>
              <a:avLst/>
              <a:gdLst/>
              <a:ahLst/>
              <a:cxnLst/>
              <a:rect l="l" t="t" r="r" b="b"/>
              <a:pathLst>
                <a:path w="9608185" h="4114800">
                  <a:moveTo>
                    <a:pt x="9608057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6774465" y="4114800"/>
                  </a:lnTo>
                  <a:lnTo>
                    <a:pt x="9608057" y="0"/>
                  </a:lnTo>
                  <a:close/>
                </a:path>
              </a:pathLst>
            </a:custGeom>
            <a:solidFill>
              <a:srgbClr val="603A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102" y="4628232"/>
              <a:ext cx="3258609" cy="7250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2712" y="4212311"/>
              <a:ext cx="3026779" cy="230347"/>
            </a:xfrm>
            <a:prstGeom prst="rect">
              <a:avLst/>
            </a:prstGeom>
          </p:spPr>
        </p:pic>
        <p:pic>
          <p:nvPicPr>
            <p:cNvPr id="8" name="object 8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2286" y="6326924"/>
              <a:ext cx="1858667" cy="34409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2286" y="5529599"/>
              <a:ext cx="2720975" cy="8255"/>
            </a:xfrm>
            <a:custGeom>
              <a:avLst/>
              <a:gdLst/>
              <a:ahLst/>
              <a:cxnLst/>
              <a:rect l="l" t="t" r="r" b="b"/>
              <a:pathLst>
                <a:path w="2720975" h="8254">
                  <a:moveTo>
                    <a:pt x="2720800" y="0"/>
                  </a:moveTo>
                  <a:lnTo>
                    <a:pt x="0" y="0"/>
                  </a:lnTo>
                  <a:lnTo>
                    <a:pt x="0" y="7690"/>
                  </a:lnTo>
                  <a:lnTo>
                    <a:pt x="2720800" y="7690"/>
                  </a:lnTo>
                  <a:lnTo>
                    <a:pt x="2720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6544" y="5751825"/>
              <a:ext cx="1720456" cy="16090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04579" y="5724016"/>
              <a:ext cx="1106805" cy="184785"/>
            </a:xfrm>
            <a:custGeom>
              <a:avLst/>
              <a:gdLst/>
              <a:ahLst/>
              <a:cxnLst/>
              <a:rect l="l" t="t" r="r" b="b"/>
              <a:pathLst>
                <a:path w="1106804" h="184785">
                  <a:moveTo>
                    <a:pt x="15379" y="0"/>
                  </a:moveTo>
                  <a:lnTo>
                    <a:pt x="0" y="0"/>
                  </a:lnTo>
                  <a:lnTo>
                    <a:pt x="0" y="184569"/>
                  </a:lnTo>
                  <a:lnTo>
                    <a:pt x="15379" y="184569"/>
                  </a:lnTo>
                  <a:lnTo>
                    <a:pt x="15379" y="0"/>
                  </a:lnTo>
                  <a:close/>
                </a:path>
                <a:path w="1106804" h="184785">
                  <a:moveTo>
                    <a:pt x="206463" y="141071"/>
                  </a:moveTo>
                  <a:lnTo>
                    <a:pt x="142341" y="141071"/>
                  </a:lnTo>
                  <a:lnTo>
                    <a:pt x="142341" y="37350"/>
                  </a:lnTo>
                  <a:lnTo>
                    <a:pt x="125425" y="37350"/>
                  </a:lnTo>
                  <a:lnTo>
                    <a:pt x="125425" y="155790"/>
                  </a:lnTo>
                  <a:lnTo>
                    <a:pt x="206463" y="155790"/>
                  </a:lnTo>
                  <a:lnTo>
                    <a:pt x="206463" y="141071"/>
                  </a:lnTo>
                  <a:close/>
                </a:path>
                <a:path w="1106804" h="184785">
                  <a:moveTo>
                    <a:pt x="307289" y="101930"/>
                  </a:moveTo>
                  <a:lnTo>
                    <a:pt x="305257" y="94030"/>
                  </a:lnTo>
                  <a:lnTo>
                    <a:pt x="301205" y="87261"/>
                  </a:lnTo>
                  <a:lnTo>
                    <a:pt x="297256" y="80378"/>
                  </a:lnTo>
                  <a:lnTo>
                    <a:pt x="296316" y="79476"/>
                  </a:lnTo>
                  <a:lnTo>
                    <a:pt x="291731" y="75031"/>
                  </a:lnTo>
                  <a:lnTo>
                    <a:pt x="290880" y="74574"/>
                  </a:lnTo>
                  <a:lnTo>
                    <a:pt x="290880" y="104521"/>
                  </a:lnTo>
                  <a:lnTo>
                    <a:pt x="290880" y="117271"/>
                  </a:lnTo>
                  <a:lnTo>
                    <a:pt x="289585" y="122847"/>
                  </a:lnTo>
                  <a:lnTo>
                    <a:pt x="286956" y="127762"/>
                  </a:lnTo>
                  <a:lnTo>
                    <a:pt x="284391" y="132435"/>
                  </a:lnTo>
                  <a:lnTo>
                    <a:pt x="280784" y="136105"/>
                  </a:lnTo>
                  <a:lnTo>
                    <a:pt x="276161" y="138696"/>
                  </a:lnTo>
                  <a:lnTo>
                    <a:pt x="271653" y="141287"/>
                  </a:lnTo>
                  <a:lnTo>
                    <a:pt x="266509" y="142595"/>
                  </a:lnTo>
                  <a:lnTo>
                    <a:pt x="255016" y="142595"/>
                  </a:lnTo>
                  <a:lnTo>
                    <a:pt x="230479" y="117271"/>
                  </a:lnTo>
                  <a:lnTo>
                    <a:pt x="230479" y="104521"/>
                  </a:lnTo>
                  <a:lnTo>
                    <a:pt x="231825" y="98996"/>
                  </a:lnTo>
                  <a:lnTo>
                    <a:pt x="234734" y="94030"/>
                  </a:lnTo>
                  <a:lnTo>
                    <a:pt x="237248" y="89636"/>
                  </a:lnTo>
                  <a:lnTo>
                    <a:pt x="240855" y="85966"/>
                  </a:lnTo>
                  <a:lnTo>
                    <a:pt x="249872" y="80784"/>
                  </a:lnTo>
                  <a:lnTo>
                    <a:pt x="255016" y="79476"/>
                  </a:lnTo>
                  <a:lnTo>
                    <a:pt x="266509" y="79476"/>
                  </a:lnTo>
                  <a:lnTo>
                    <a:pt x="271653" y="80784"/>
                  </a:lnTo>
                  <a:lnTo>
                    <a:pt x="276161" y="83375"/>
                  </a:lnTo>
                  <a:lnTo>
                    <a:pt x="280784" y="85966"/>
                  </a:lnTo>
                  <a:lnTo>
                    <a:pt x="284391" y="89636"/>
                  </a:lnTo>
                  <a:lnTo>
                    <a:pt x="286981" y="94373"/>
                  </a:lnTo>
                  <a:lnTo>
                    <a:pt x="289585" y="98996"/>
                  </a:lnTo>
                  <a:lnTo>
                    <a:pt x="290880" y="104521"/>
                  </a:lnTo>
                  <a:lnTo>
                    <a:pt x="290880" y="74574"/>
                  </a:lnTo>
                  <a:lnTo>
                    <a:pt x="284619" y="71196"/>
                  </a:lnTo>
                  <a:lnTo>
                    <a:pt x="277622" y="67246"/>
                  </a:lnTo>
                  <a:lnTo>
                    <a:pt x="269671" y="65265"/>
                  </a:lnTo>
                  <a:lnTo>
                    <a:pt x="251739" y="65265"/>
                  </a:lnTo>
                  <a:lnTo>
                    <a:pt x="243725" y="67246"/>
                  </a:lnTo>
                  <a:lnTo>
                    <a:pt x="236740" y="71196"/>
                  </a:lnTo>
                  <a:lnTo>
                    <a:pt x="229743" y="75031"/>
                  </a:lnTo>
                  <a:lnTo>
                    <a:pt x="224218" y="80378"/>
                  </a:lnTo>
                  <a:lnTo>
                    <a:pt x="216166" y="94030"/>
                  </a:lnTo>
                  <a:lnTo>
                    <a:pt x="216039" y="94373"/>
                  </a:lnTo>
                  <a:lnTo>
                    <a:pt x="214096" y="101930"/>
                  </a:lnTo>
                  <a:lnTo>
                    <a:pt x="214096" y="119862"/>
                  </a:lnTo>
                  <a:lnTo>
                    <a:pt x="243725" y="154825"/>
                  </a:lnTo>
                  <a:lnTo>
                    <a:pt x="251739" y="156806"/>
                  </a:lnTo>
                  <a:lnTo>
                    <a:pt x="269671" y="156806"/>
                  </a:lnTo>
                  <a:lnTo>
                    <a:pt x="301205" y="134632"/>
                  </a:lnTo>
                  <a:lnTo>
                    <a:pt x="305257" y="127762"/>
                  </a:lnTo>
                  <a:lnTo>
                    <a:pt x="307289" y="119862"/>
                  </a:lnTo>
                  <a:lnTo>
                    <a:pt x="307289" y="101930"/>
                  </a:lnTo>
                  <a:close/>
                </a:path>
                <a:path w="1106804" h="184785">
                  <a:moveTo>
                    <a:pt x="414858" y="95389"/>
                  </a:moveTo>
                  <a:lnTo>
                    <a:pt x="413283" y="88112"/>
                  </a:lnTo>
                  <a:lnTo>
                    <a:pt x="408724" y="79819"/>
                  </a:lnTo>
                  <a:lnTo>
                    <a:pt x="406958" y="76606"/>
                  </a:lnTo>
                  <a:lnTo>
                    <a:pt x="402564" y="72313"/>
                  </a:lnTo>
                  <a:lnTo>
                    <a:pt x="396925" y="69494"/>
                  </a:lnTo>
                  <a:lnTo>
                    <a:pt x="391401" y="66675"/>
                  </a:lnTo>
                  <a:lnTo>
                    <a:pt x="384962" y="65265"/>
                  </a:lnTo>
                  <a:lnTo>
                    <a:pt x="369519" y="65265"/>
                  </a:lnTo>
                  <a:lnTo>
                    <a:pt x="362407" y="66903"/>
                  </a:lnTo>
                  <a:lnTo>
                    <a:pt x="350227" y="73444"/>
                  </a:lnTo>
                  <a:lnTo>
                    <a:pt x="345719" y="78016"/>
                  </a:lnTo>
                  <a:lnTo>
                    <a:pt x="345325" y="78803"/>
                  </a:lnTo>
                  <a:lnTo>
                    <a:pt x="345325" y="66116"/>
                  </a:lnTo>
                  <a:lnTo>
                    <a:pt x="329755" y="66116"/>
                  </a:lnTo>
                  <a:lnTo>
                    <a:pt x="329755" y="155790"/>
                  </a:lnTo>
                  <a:lnTo>
                    <a:pt x="345998" y="155790"/>
                  </a:lnTo>
                  <a:lnTo>
                    <a:pt x="345998" y="103060"/>
                  </a:lnTo>
                  <a:lnTo>
                    <a:pt x="347129" y="97586"/>
                  </a:lnTo>
                  <a:lnTo>
                    <a:pt x="368668" y="79819"/>
                  </a:lnTo>
                  <a:lnTo>
                    <a:pt x="382092" y="79819"/>
                  </a:lnTo>
                  <a:lnTo>
                    <a:pt x="388010" y="82016"/>
                  </a:lnTo>
                  <a:lnTo>
                    <a:pt x="392188" y="86423"/>
                  </a:lnTo>
                  <a:lnTo>
                    <a:pt x="396468" y="90817"/>
                  </a:lnTo>
                  <a:lnTo>
                    <a:pt x="398614" y="97358"/>
                  </a:lnTo>
                  <a:lnTo>
                    <a:pt x="398614" y="155790"/>
                  </a:lnTo>
                  <a:lnTo>
                    <a:pt x="414858" y="155790"/>
                  </a:lnTo>
                  <a:lnTo>
                    <a:pt x="414858" y="95389"/>
                  </a:lnTo>
                  <a:close/>
                </a:path>
                <a:path w="1106804" h="184785">
                  <a:moveTo>
                    <a:pt x="529513" y="30251"/>
                  </a:moveTo>
                  <a:lnTo>
                    <a:pt x="513435" y="30251"/>
                  </a:lnTo>
                  <a:lnTo>
                    <a:pt x="513435" y="104521"/>
                  </a:lnTo>
                  <a:lnTo>
                    <a:pt x="513435" y="117271"/>
                  </a:lnTo>
                  <a:lnTo>
                    <a:pt x="512089" y="122847"/>
                  </a:lnTo>
                  <a:lnTo>
                    <a:pt x="509384" y="127698"/>
                  </a:lnTo>
                  <a:lnTo>
                    <a:pt x="506780" y="132435"/>
                  </a:lnTo>
                  <a:lnTo>
                    <a:pt x="503174" y="136105"/>
                  </a:lnTo>
                  <a:lnTo>
                    <a:pt x="498551" y="138696"/>
                  </a:lnTo>
                  <a:lnTo>
                    <a:pt x="494042" y="141287"/>
                  </a:lnTo>
                  <a:lnTo>
                    <a:pt x="488962" y="142595"/>
                  </a:lnTo>
                  <a:lnTo>
                    <a:pt x="477570" y="142595"/>
                  </a:lnTo>
                  <a:lnTo>
                    <a:pt x="453034" y="117271"/>
                  </a:lnTo>
                  <a:lnTo>
                    <a:pt x="453034" y="104521"/>
                  </a:lnTo>
                  <a:lnTo>
                    <a:pt x="454393" y="98996"/>
                  </a:lnTo>
                  <a:lnTo>
                    <a:pt x="457098" y="94373"/>
                  </a:lnTo>
                  <a:lnTo>
                    <a:pt x="459803" y="89636"/>
                  </a:lnTo>
                  <a:lnTo>
                    <a:pt x="463410" y="85966"/>
                  </a:lnTo>
                  <a:lnTo>
                    <a:pt x="472440" y="80784"/>
                  </a:lnTo>
                  <a:lnTo>
                    <a:pt x="477570" y="79476"/>
                  </a:lnTo>
                  <a:lnTo>
                    <a:pt x="488962" y="79476"/>
                  </a:lnTo>
                  <a:lnTo>
                    <a:pt x="494042" y="80784"/>
                  </a:lnTo>
                  <a:lnTo>
                    <a:pt x="498551" y="83375"/>
                  </a:lnTo>
                  <a:lnTo>
                    <a:pt x="503174" y="85966"/>
                  </a:lnTo>
                  <a:lnTo>
                    <a:pt x="506780" y="89636"/>
                  </a:lnTo>
                  <a:lnTo>
                    <a:pt x="509384" y="94373"/>
                  </a:lnTo>
                  <a:lnTo>
                    <a:pt x="512089" y="98996"/>
                  </a:lnTo>
                  <a:lnTo>
                    <a:pt x="513435" y="104521"/>
                  </a:lnTo>
                  <a:lnTo>
                    <a:pt x="513435" y="30251"/>
                  </a:lnTo>
                  <a:lnTo>
                    <a:pt x="513270" y="30251"/>
                  </a:lnTo>
                  <a:lnTo>
                    <a:pt x="513384" y="78803"/>
                  </a:lnTo>
                  <a:lnTo>
                    <a:pt x="508533" y="73723"/>
                  </a:lnTo>
                  <a:lnTo>
                    <a:pt x="496354" y="66967"/>
                  </a:lnTo>
                  <a:lnTo>
                    <a:pt x="489521" y="65265"/>
                  </a:lnTo>
                  <a:lnTo>
                    <a:pt x="473290" y="65265"/>
                  </a:lnTo>
                  <a:lnTo>
                    <a:pt x="465505" y="67183"/>
                  </a:lnTo>
                  <a:lnTo>
                    <a:pt x="451853" y="74853"/>
                  </a:lnTo>
                  <a:lnTo>
                    <a:pt x="446493" y="80213"/>
                  </a:lnTo>
                  <a:lnTo>
                    <a:pt x="442544" y="87096"/>
                  </a:lnTo>
                  <a:lnTo>
                    <a:pt x="438594" y="93865"/>
                  </a:lnTo>
                  <a:lnTo>
                    <a:pt x="436626" y="101815"/>
                  </a:lnTo>
                  <a:lnTo>
                    <a:pt x="436626" y="120091"/>
                  </a:lnTo>
                  <a:lnTo>
                    <a:pt x="465505" y="154889"/>
                  </a:lnTo>
                  <a:lnTo>
                    <a:pt x="473290" y="156806"/>
                  </a:lnTo>
                  <a:lnTo>
                    <a:pt x="489750" y="156806"/>
                  </a:lnTo>
                  <a:lnTo>
                    <a:pt x="513981" y="130937"/>
                  </a:lnTo>
                  <a:lnTo>
                    <a:pt x="513943" y="142557"/>
                  </a:lnTo>
                  <a:lnTo>
                    <a:pt x="513943" y="155790"/>
                  </a:lnTo>
                  <a:lnTo>
                    <a:pt x="529513" y="155790"/>
                  </a:lnTo>
                  <a:lnTo>
                    <a:pt x="529513" y="30251"/>
                  </a:lnTo>
                  <a:close/>
                </a:path>
                <a:path w="1106804" h="184785">
                  <a:moveTo>
                    <a:pt x="645185" y="101930"/>
                  </a:moveTo>
                  <a:lnTo>
                    <a:pt x="643153" y="94030"/>
                  </a:lnTo>
                  <a:lnTo>
                    <a:pt x="639089" y="87261"/>
                  </a:lnTo>
                  <a:lnTo>
                    <a:pt x="635139" y="80378"/>
                  </a:lnTo>
                  <a:lnTo>
                    <a:pt x="634212" y="79476"/>
                  </a:lnTo>
                  <a:lnTo>
                    <a:pt x="629615" y="75031"/>
                  </a:lnTo>
                  <a:lnTo>
                    <a:pt x="628764" y="74574"/>
                  </a:lnTo>
                  <a:lnTo>
                    <a:pt x="628764" y="104521"/>
                  </a:lnTo>
                  <a:lnTo>
                    <a:pt x="628764" y="117271"/>
                  </a:lnTo>
                  <a:lnTo>
                    <a:pt x="614045" y="138696"/>
                  </a:lnTo>
                  <a:lnTo>
                    <a:pt x="609536" y="141287"/>
                  </a:lnTo>
                  <a:lnTo>
                    <a:pt x="604405" y="142595"/>
                  </a:lnTo>
                  <a:lnTo>
                    <a:pt x="592899" y="142595"/>
                  </a:lnTo>
                  <a:lnTo>
                    <a:pt x="568363" y="117271"/>
                  </a:lnTo>
                  <a:lnTo>
                    <a:pt x="568363" y="104521"/>
                  </a:lnTo>
                  <a:lnTo>
                    <a:pt x="569722" y="98996"/>
                  </a:lnTo>
                  <a:lnTo>
                    <a:pt x="572617" y="94030"/>
                  </a:lnTo>
                  <a:lnTo>
                    <a:pt x="575132" y="89636"/>
                  </a:lnTo>
                  <a:lnTo>
                    <a:pt x="578739" y="85966"/>
                  </a:lnTo>
                  <a:lnTo>
                    <a:pt x="587768" y="80784"/>
                  </a:lnTo>
                  <a:lnTo>
                    <a:pt x="592899" y="79476"/>
                  </a:lnTo>
                  <a:lnTo>
                    <a:pt x="604405" y="79476"/>
                  </a:lnTo>
                  <a:lnTo>
                    <a:pt x="609536" y="80784"/>
                  </a:lnTo>
                  <a:lnTo>
                    <a:pt x="614045" y="83375"/>
                  </a:lnTo>
                  <a:lnTo>
                    <a:pt x="618667" y="85966"/>
                  </a:lnTo>
                  <a:lnTo>
                    <a:pt x="622287" y="89636"/>
                  </a:lnTo>
                  <a:lnTo>
                    <a:pt x="624878" y="94373"/>
                  </a:lnTo>
                  <a:lnTo>
                    <a:pt x="627468" y="98996"/>
                  </a:lnTo>
                  <a:lnTo>
                    <a:pt x="628764" y="104521"/>
                  </a:lnTo>
                  <a:lnTo>
                    <a:pt x="628764" y="74574"/>
                  </a:lnTo>
                  <a:lnTo>
                    <a:pt x="622503" y="71196"/>
                  </a:lnTo>
                  <a:lnTo>
                    <a:pt x="615518" y="67246"/>
                  </a:lnTo>
                  <a:lnTo>
                    <a:pt x="607568" y="65265"/>
                  </a:lnTo>
                  <a:lnTo>
                    <a:pt x="589622" y="65265"/>
                  </a:lnTo>
                  <a:lnTo>
                    <a:pt x="581621" y="67246"/>
                  </a:lnTo>
                  <a:lnTo>
                    <a:pt x="574624" y="71196"/>
                  </a:lnTo>
                  <a:lnTo>
                    <a:pt x="567639" y="75031"/>
                  </a:lnTo>
                  <a:lnTo>
                    <a:pt x="562102" y="80378"/>
                  </a:lnTo>
                  <a:lnTo>
                    <a:pt x="554050" y="94030"/>
                  </a:lnTo>
                  <a:lnTo>
                    <a:pt x="553923" y="94373"/>
                  </a:lnTo>
                  <a:lnTo>
                    <a:pt x="551980" y="101930"/>
                  </a:lnTo>
                  <a:lnTo>
                    <a:pt x="551980" y="119862"/>
                  </a:lnTo>
                  <a:lnTo>
                    <a:pt x="581621" y="154825"/>
                  </a:lnTo>
                  <a:lnTo>
                    <a:pt x="589622" y="156806"/>
                  </a:lnTo>
                  <a:lnTo>
                    <a:pt x="607568" y="156806"/>
                  </a:lnTo>
                  <a:lnTo>
                    <a:pt x="639089" y="134632"/>
                  </a:lnTo>
                  <a:lnTo>
                    <a:pt x="643153" y="127762"/>
                  </a:lnTo>
                  <a:lnTo>
                    <a:pt x="645185" y="119862"/>
                  </a:lnTo>
                  <a:lnTo>
                    <a:pt x="645185" y="101930"/>
                  </a:lnTo>
                  <a:close/>
                </a:path>
                <a:path w="1106804" h="184785">
                  <a:moveTo>
                    <a:pt x="752741" y="95389"/>
                  </a:moveTo>
                  <a:lnTo>
                    <a:pt x="734809" y="69494"/>
                  </a:lnTo>
                  <a:lnTo>
                    <a:pt x="729284" y="66675"/>
                  </a:lnTo>
                  <a:lnTo>
                    <a:pt x="722858" y="65265"/>
                  </a:lnTo>
                  <a:lnTo>
                    <a:pt x="707402" y="65265"/>
                  </a:lnTo>
                  <a:lnTo>
                    <a:pt x="700290" y="66903"/>
                  </a:lnTo>
                  <a:lnTo>
                    <a:pt x="688111" y="73444"/>
                  </a:lnTo>
                  <a:lnTo>
                    <a:pt x="683602" y="78016"/>
                  </a:lnTo>
                  <a:lnTo>
                    <a:pt x="683209" y="78803"/>
                  </a:lnTo>
                  <a:lnTo>
                    <a:pt x="683209" y="66116"/>
                  </a:lnTo>
                  <a:lnTo>
                    <a:pt x="667639" y="66116"/>
                  </a:lnTo>
                  <a:lnTo>
                    <a:pt x="667639" y="155790"/>
                  </a:lnTo>
                  <a:lnTo>
                    <a:pt x="683882" y="155790"/>
                  </a:lnTo>
                  <a:lnTo>
                    <a:pt x="683882" y="103060"/>
                  </a:lnTo>
                  <a:lnTo>
                    <a:pt x="685012" y="97586"/>
                  </a:lnTo>
                  <a:lnTo>
                    <a:pt x="687273" y="93192"/>
                  </a:lnTo>
                  <a:lnTo>
                    <a:pt x="688822" y="90309"/>
                  </a:lnTo>
                  <a:lnTo>
                    <a:pt x="689635" y="88785"/>
                  </a:lnTo>
                  <a:lnTo>
                    <a:pt x="692962" y="85458"/>
                  </a:lnTo>
                  <a:lnTo>
                    <a:pt x="701535" y="80949"/>
                  </a:lnTo>
                  <a:lnTo>
                    <a:pt x="706551" y="79819"/>
                  </a:lnTo>
                  <a:lnTo>
                    <a:pt x="719975" y="79819"/>
                  </a:lnTo>
                  <a:lnTo>
                    <a:pt x="725906" y="82016"/>
                  </a:lnTo>
                  <a:lnTo>
                    <a:pt x="730072" y="86423"/>
                  </a:lnTo>
                  <a:lnTo>
                    <a:pt x="734364" y="90817"/>
                  </a:lnTo>
                  <a:lnTo>
                    <a:pt x="736498" y="97358"/>
                  </a:lnTo>
                  <a:lnTo>
                    <a:pt x="736498" y="155790"/>
                  </a:lnTo>
                  <a:lnTo>
                    <a:pt x="752741" y="155790"/>
                  </a:lnTo>
                  <a:lnTo>
                    <a:pt x="752741" y="95389"/>
                  </a:lnTo>
                  <a:close/>
                </a:path>
                <a:path w="1106804" h="184785">
                  <a:moveTo>
                    <a:pt x="795312" y="156464"/>
                  </a:moveTo>
                  <a:lnTo>
                    <a:pt x="787031" y="156464"/>
                  </a:lnTo>
                  <a:lnTo>
                    <a:pt x="783767" y="156464"/>
                  </a:lnTo>
                  <a:lnTo>
                    <a:pt x="782408" y="156464"/>
                  </a:lnTo>
                  <a:lnTo>
                    <a:pt x="776376" y="180822"/>
                  </a:lnTo>
                  <a:lnTo>
                    <a:pt x="787031" y="180822"/>
                  </a:lnTo>
                  <a:lnTo>
                    <a:pt x="794981" y="157314"/>
                  </a:lnTo>
                  <a:lnTo>
                    <a:pt x="795312" y="156464"/>
                  </a:lnTo>
                  <a:close/>
                </a:path>
                <a:path w="1106804" h="184785">
                  <a:moveTo>
                    <a:pt x="797826" y="141744"/>
                  </a:moveTo>
                  <a:lnTo>
                    <a:pt x="796848" y="139153"/>
                  </a:lnTo>
                  <a:lnTo>
                    <a:pt x="794816" y="137007"/>
                  </a:lnTo>
                  <a:lnTo>
                    <a:pt x="792784" y="134747"/>
                  </a:lnTo>
                  <a:lnTo>
                    <a:pt x="790143" y="133629"/>
                  </a:lnTo>
                  <a:lnTo>
                    <a:pt x="783704" y="133629"/>
                  </a:lnTo>
                  <a:lnTo>
                    <a:pt x="780999" y="134696"/>
                  </a:lnTo>
                  <a:lnTo>
                    <a:pt x="778751" y="136842"/>
                  </a:lnTo>
                  <a:lnTo>
                    <a:pt x="776605" y="138976"/>
                  </a:lnTo>
                  <a:lnTo>
                    <a:pt x="775525" y="141744"/>
                  </a:lnTo>
                  <a:lnTo>
                    <a:pt x="775525" y="148628"/>
                  </a:lnTo>
                  <a:lnTo>
                    <a:pt x="776605" y="151384"/>
                  </a:lnTo>
                  <a:lnTo>
                    <a:pt x="778751" y="153416"/>
                  </a:lnTo>
                  <a:lnTo>
                    <a:pt x="780999" y="155448"/>
                  </a:lnTo>
                  <a:lnTo>
                    <a:pt x="782523" y="156006"/>
                  </a:lnTo>
                  <a:lnTo>
                    <a:pt x="786917" y="156006"/>
                  </a:lnTo>
                  <a:lnTo>
                    <a:pt x="795489" y="156006"/>
                  </a:lnTo>
                  <a:lnTo>
                    <a:pt x="795782" y="155282"/>
                  </a:lnTo>
                  <a:lnTo>
                    <a:pt x="796378" y="153416"/>
                  </a:lnTo>
                  <a:lnTo>
                    <a:pt x="796683" y="152234"/>
                  </a:lnTo>
                  <a:lnTo>
                    <a:pt x="797128" y="150774"/>
                  </a:lnTo>
                  <a:lnTo>
                    <a:pt x="797407" y="149529"/>
                  </a:lnTo>
                  <a:lnTo>
                    <a:pt x="797521" y="148513"/>
                  </a:lnTo>
                  <a:lnTo>
                    <a:pt x="797750" y="147383"/>
                  </a:lnTo>
                  <a:lnTo>
                    <a:pt x="797826" y="146646"/>
                  </a:lnTo>
                  <a:lnTo>
                    <a:pt x="797826" y="141744"/>
                  </a:lnTo>
                  <a:close/>
                </a:path>
                <a:path w="1106804" h="184785">
                  <a:moveTo>
                    <a:pt x="968095" y="37350"/>
                  </a:moveTo>
                  <a:lnTo>
                    <a:pt x="951674" y="37350"/>
                  </a:lnTo>
                  <a:lnTo>
                    <a:pt x="951636" y="104686"/>
                  </a:lnTo>
                  <a:lnTo>
                    <a:pt x="951128" y="113245"/>
                  </a:lnTo>
                  <a:lnTo>
                    <a:pt x="918184" y="142087"/>
                  </a:lnTo>
                  <a:lnTo>
                    <a:pt x="910666" y="141516"/>
                  </a:lnTo>
                  <a:lnTo>
                    <a:pt x="884885" y="104686"/>
                  </a:lnTo>
                  <a:lnTo>
                    <a:pt x="884847" y="37350"/>
                  </a:lnTo>
                  <a:lnTo>
                    <a:pt x="867930" y="37350"/>
                  </a:lnTo>
                  <a:lnTo>
                    <a:pt x="867930" y="104686"/>
                  </a:lnTo>
                  <a:lnTo>
                    <a:pt x="868768" y="116776"/>
                  </a:lnTo>
                  <a:lnTo>
                    <a:pt x="888606" y="149618"/>
                  </a:lnTo>
                  <a:lnTo>
                    <a:pt x="918006" y="157137"/>
                  </a:lnTo>
                  <a:lnTo>
                    <a:pt x="929119" y="156311"/>
                  </a:lnTo>
                  <a:lnTo>
                    <a:pt x="964755" y="127317"/>
                  </a:lnTo>
                  <a:lnTo>
                    <a:pt x="968095" y="104686"/>
                  </a:lnTo>
                  <a:lnTo>
                    <a:pt x="968095" y="37350"/>
                  </a:lnTo>
                  <a:close/>
                </a:path>
                <a:path w="1106804" h="184785">
                  <a:moveTo>
                    <a:pt x="1106487" y="155790"/>
                  </a:moveTo>
                  <a:lnTo>
                    <a:pt x="1052728" y="90703"/>
                  </a:lnTo>
                  <a:lnTo>
                    <a:pt x="1056462" y="86753"/>
                  </a:lnTo>
                  <a:lnTo>
                    <a:pt x="1103274" y="37350"/>
                  </a:lnTo>
                  <a:lnTo>
                    <a:pt x="1083995" y="37350"/>
                  </a:lnTo>
                  <a:lnTo>
                    <a:pt x="1019695" y="103593"/>
                  </a:lnTo>
                  <a:lnTo>
                    <a:pt x="1019695" y="37350"/>
                  </a:lnTo>
                  <a:lnTo>
                    <a:pt x="1002779" y="37350"/>
                  </a:lnTo>
                  <a:lnTo>
                    <a:pt x="1002779" y="155790"/>
                  </a:lnTo>
                  <a:lnTo>
                    <a:pt x="1019695" y="155790"/>
                  </a:lnTo>
                  <a:lnTo>
                    <a:pt x="1019695" y="127190"/>
                  </a:lnTo>
                  <a:lnTo>
                    <a:pt x="1019695" y="125133"/>
                  </a:lnTo>
                  <a:lnTo>
                    <a:pt x="1041425" y="103098"/>
                  </a:lnTo>
                  <a:lnTo>
                    <a:pt x="1086700" y="155790"/>
                  </a:lnTo>
                  <a:lnTo>
                    <a:pt x="1106487" y="1557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4429" y="3740687"/>
              <a:ext cx="3899566" cy="36946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9929" y="2895600"/>
            <a:ext cx="9608185" cy="4114800"/>
            <a:chOff x="689929" y="2895600"/>
            <a:chExt cx="9608185" cy="4114800"/>
          </a:xfrm>
        </p:grpSpPr>
        <p:sp>
          <p:nvSpPr>
            <p:cNvPr id="3" name="object 3"/>
            <p:cNvSpPr/>
            <p:nvPr/>
          </p:nvSpPr>
          <p:spPr>
            <a:xfrm>
              <a:off x="689929" y="2895600"/>
              <a:ext cx="9608185" cy="4114800"/>
            </a:xfrm>
            <a:custGeom>
              <a:avLst/>
              <a:gdLst/>
              <a:ahLst/>
              <a:cxnLst/>
              <a:rect l="l" t="t" r="r" b="b"/>
              <a:pathLst>
                <a:path w="9608185" h="4114800">
                  <a:moveTo>
                    <a:pt x="9608058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6425715" y="4114800"/>
                  </a:lnTo>
                  <a:lnTo>
                    <a:pt x="9608058" y="0"/>
                  </a:lnTo>
                  <a:close/>
                </a:path>
              </a:pathLst>
            </a:custGeom>
            <a:solidFill>
              <a:srgbClr val="31A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2219" y="3105687"/>
              <a:ext cx="4015962" cy="36946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9657" y="3980205"/>
              <a:ext cx="3691250" cy="7104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3881" y="3555315"/>
              <a:ext cx="2360388" cy="223374"/>
            </a:xfrm>
            <a:prstGeom prst="rect">
              <a:avLst/>
            </a:prstGeom>
          </p:spPr>
        </p:pic>
        <p:pic>
          <p:nvPicPr>
            <p:cNvPr id="7" name="object 7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5076" y="5691924"/>
              <a:ext cx="1834182" cy="34409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71813" y="4895174"/>
              <a:ext cx="2720975" cy="7620"/>
            </a:xfrm>
            <a:custGeom>
              <a:avLst/>
              <a:gdLst/>
              <a:ahLst/>
              <a:cxnLst/>
              <a:rect l="l" t="t" r="r" b="b"/>
              <a:pathLst>
                <a:path w="2720975" h="7620">
                  <a:moveTo>
                    <a:pt x="2720800" y="0"/>
                  </a:moveTo>
                  <a:lnTo>
                    <a:pt x="0" y="0"/>
                  </a:lnTo>
                  <a:lnTo>
                    <a:pt x="0" y="7115"/>
                  </a:lnTo>
                  <a:lnTo>
                    <a:pt x="2720800" y="7115"/>
                  </a:lnTo>
                  <a:lnTo>
                    <a:pt x="2720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6857" y="5099545"/>
              <a:ext cx="1197919" cy="1484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59240" y="5086806"/>
              <a:ext cx="751840" cy="170815"/>
            </a:xfrm>
            <a:custGeom>
              <a:avLst/>
              <a:gdLst/>
              <a:ahLst/>
              <a:cxnLst/>
              <a:rect l="l" t="t" r="r" b="b"/>
              <a:pathLst>
                <a:path w="751839" h="170814">
                  <a:moveTo>
                    <a:pt x="14224" y="0"/>
                  </a:moveTo>
                  <a:lnTo>
                    <a:pt x="0" y="0"/>
                  </a:lnTo>
                  <a:lnTo>
                    <a:pt x="0" y="170776"/>
                  </a:lnTo>
                  <a:lnTo>
                    <a:pt x="14224" y="170776"/>
                  </a:lnTo>
                  <a:lnTo>
                    <a:pt x="14224" y="0"/>
                  </a:lnTo>
                  <a:close/>
                </a:path>
                <a:path w="751839" h="170814">
                  <a:moveTo>
                    <a:pt x="185889" y="129844"/>
                  </a:moveTo>
                  <a:lnTo>
                    <a:pt x="173443" y="102450"/>
                  </a:lnTo>
                  <a:lnTo>
                    <a:pt x="167754" y="89916"/>
                  </a:lnTo>
                  <a:lnTo>
                    <a:pt x="151904" y="55029"/>
                  </a:lnTo>
                  <a:lnTo>
                    <a:pt x="151904" y="89916"/>
                  </a:lnTo>
                  <a:lnTo>
                    <a:pt x="104660" y="89916"/>
                  </a:lnTo>
                  <a:lnTo>
                    <a:pt x="128282" y="36144"/>
                  </a:lnTo>
                  <a:lnTo>
                    <a:pt x="151904" y="89916"/>
                  </a:lnTo>
                  <a:lnTo>
                    <a:pt x="151904" y="55029"/>
                  </a:lnTo>
                  <a:lnTo>
                    <a:pt x="140093" y="29019"/>
                  </a:lnTo>
                  <a:lnTo>
                    <a:pt x="136118" y="20256"/>
                  </a:lnTo>
                  <a:lnTo>
                    <a:pt x="120611" y="20256"/>
                  </a:lnTo>
                  <a:lnTo>
                    <a:pt x="70993" y="129844"/>
                  </a:lnTo>
                  <a:lnTo>
                    <a:pt x="87109" y="129844"/>
                  </a:lnTo>
                  <a:lnTo>
                    <a:pt x="99148" y="102450"/>
                  </a:lnTo>
                  <a:lnTo>
                    <a:pt x="157416" y="102450"/>
                  </a:lnTo>
                  <a:lnTo>
                    <a:pt x="169456" y="129844"/>
                  </a:lnTo>
                  <a:lnTo>
                    <a:pt x="185889" y="129844"/>
                  </a:lnTo>
                  <a:close/>
                </a:path>
                <a:path w="751839" h="170814">
                  <a:moveTo>
                    <a:pt x="275856" y="46875"/>
                  </a:moveTo>
                  <a:lnTo>
                    <a:pt x="260819" y="46875"/>
                  </a:lnTo>
                  <a:lnTo>
                    <a:pt x="260819" y="95605"/>
                  </a:lnTo>
                  <a:lnTo>
                    <a:pt x="259778" y="100622"/>
                  </a:lnTo>
                  <a:lnTo>
                    <a:pt x="240372" y="117322"/>
                  </a:lnTo>
                  <a:lnTo>
                    <a:pt x="228053" y="117322"/>
                  </a:lnTo>
                  <a:lnTo>
                    <a:pt x="222529" y="115277"/>
                  </a:lnTo>
                  <a:lnTo>
                    <a:pt x="218554" y="111213"/>
                  </a:lnTo>
                  <a:lnTo>
                    <a:pt x="214693" y="107137"/>
                  </a:lnTo>
                  <a:lnTo>
                    <a:pt x="212763" y="101041"/>
                  </a:lnTo>
                  <a:lnTo>
                    <a:pt x="212763" y="46875"/>
                  </a:lnTo>
                  <a:lnTo>
                    <a:pt x="197739" y="46875"/>
                  </a:lnTo>
                  <a:lnTo>
                    <a:pt x="197739" y="102755"/>
                  </a:lnTo>
                  <a:lnTo>
                    <a:pt x="199199" y="109537"/>
                  </a:lnTo>
                  <a:lnTo>
                    <a:pt x="226339" y="130784"/>
                  </a:lnTo>
                  <a:lnTo>
                    <a:pt x="240207" y="130784"/>
                  </a:lnTo>
                  <a:lnTo>
                    <a:pt x="246316" y="129260"/>
                  </a:lnTo>
                  <a:lnTo>
                    <a:pt x="257175" y="123215"/>
                  </a:lnTo>
                  <a:lnTo>
                    <a:pt x="261239" y="118935"/>
                  </a:lnTo>
                  <a:lnTo>
                    <a:pt x="261607" y="118186"/>
                  </a:lnTo>
                  <a:lnTo>
                    <a:pt x="261607" y="129844"/>
                  </a:lnTo>
                  <a:lnTo>
                    <a:pt x="275856" y="129844"/>
                  </a:lnTo>
                  <a:lnTo>
                    <a:pt x="275856" y="107454"/>
                  </a:lnTo>
                  <a:lnTo>
                    <a:pt x="275856" y="46875"/>
                  </a:lnTo>
                  <a:close/>
                </a:path>
                <a:path w="751839" h="170814">
                  <a:moveTo>
                    <a:pt x="364109" y="101511"/>
                  </a:moveTo>
                  <a:lnTo>
                    <a:pt x="363118" y="97751"/>
                  </a:lnTo>
                  <a:lnTo>
                    <a:pt x="361137" y="94932"/>
                  </a:lnTo>
                  <a:lnTo>
                    <a:pt x="359257" y="92113"/>
                  </a:lnTo>
                  <a:lnTo>
                    <a:pt x="356755" y="89916"/>
                  </a:lnTo>
                  <a:lnTo>
                    <a:pt x="353618" y="88353"/>
                  </a:lnTo>
                  <a:lnTo>
                    <a:pt x="350596" y="86791"/>
                  </a:lnTo>
                  <a:lnTo>
                    <a:pt x="347205" y="85585"/>
                  </a:lnTo>
                  <a:lnTo>
                    <a:pt x="343446" y="84759"/>
                  </a:lnTo>
                  <a:lnTo>
                    <a:pt x="339686" y="83820"/>
                  </a:lnTo>
                  <a:lnTo>
                    <a:pt x="335927" y="83083"/>
                  </a:lnTo>
                  <a:lnTo>
                    <a:pt x="332168" y="82562"/>
                  </a:lnTo>
                  <a:lnTo>
                    <a:pt x="328409" y="81940"/>
                  </a:lnTo>
                  <a:lnTo>
                    <a:pt x="311505" y="73164"/>
                  </a:lnTo>
                  <a:lnTo>
                    <a:pt x="311505" y="67017"/>
                  </a:lnTo>
                  <a:lnTo>
                    <a:pt x="313131" y="64300"/>
                  </a:lnTo>
                  <a:lnTo>
                    <a:pt x="316357" y="62217"/>
                  </a:lnTo>
                  <a:lnTo>
                    <a:pt x="319595" y="60020"/>
                  </a:lnTo>
                  <a:lnTo>
                    <a:pt x="324497" y="58928"/>
                  </a:lnTo>
                  <a:lnTo>
                    <a:pt x="335140" y="58928"/>
                  </a:lnTo>
                  <a:lnTo>
                    <a:pt x="339217" y="59397"/>
                  </a:lnTo>
                  <a:lnTo>
                    <a:pt x="347357" y="61277"/>
                  </a:lnTo>
                  <a:lnTo>
                    <a:pt x="351269" y="62992"/>
                  </a:lnTo>
                  <a:lnTo>
                    <a:pt x="355028" y="65506"/>
                  </a:lnTo>
                  <a:lnTo>
                    <a:pt x="358571" y="58928"/>
                  </a:lnTo>
                  <a:lnTo>
                    <a:pt x="361442" y="53606"/>
                  </a:lnTo>
                  <a:lnTo>
                    <a:pt x="357898" y="51206"/>
                  </a:lnTo>
                  <a:lnTo>
                    <a:pt x="353301" y="49377"/>
                  </a:lnTo>
                  <a:lnTo>
                    <a:pt x="347675" y="48120"/>
                  </a:lnTo>
                  <a:lnTo>
                    <a:pt x="342138" y="46761"/>
                  </a:lnTo>
                  <a:lnTo>
                    <a:pt x="336664" y="46088"/>
                  </a:lnTo>
                  <a:lnTo>
                    <a:pt x="324142" y="46088"/>
                  </a:lnTo>
                  <a:lnTo>
                    <a:pt x="317982" y="47129"/>
                  </a:lnTo>
                  <a:lnTo>
                    <a:pt x="312762" y="49225"/>
                  </a:lnTo>
                  <a:lnTo>
                    <a:pt x="307644" y="51206"/>
                  </a:lnTo>
                  <a:lnTo>
                    <a:pt x="303682" y="54076"/>
                  </a:lnTo>
                  <a:lnTo>
                    <a:pt x="298043" y="61582"/>
                  </a:lnTo>
                  <a:lnTo>
                    <a:pt x="296633" y="65963"/>
                  </a:lnTo>
                  <a:lnTo>
                    <a:pt x="296633" y="75780"/>
                  </a:lnTo>
                  <a:lnTo>
                    <a:pt x="332333" y="95770"/>
                  </a:lnTo>
                  <a:lnTo>
                    <a:pt x="335724" y="96393"/>
                  </a:lnTo>
                  <a:lnTo>
                    <a:pt x="341884" y="97853"/>
                  </a:lnTo>
                  <a:lnTo>
                    <a:pt x="344385" y="98945"/>
                  </a:lnTo>
                  <a:lnTo>
                    <a:pt x="348145" y="101866"/>
                  </a:lnTo>
                  <a:lnTo>
                    <a:pt x="349084" y="103911"/>
                  </a:lnTo>
                  <a:lnTo>
                    <a:pt x="349084" y="110058"/>
                  </a:lnTo>
                  <a:lnTo>
                    <a:pt x="347510" y="112826"/>
                  </a:lnTo>
                  <a:lnTo>
                    <a:pt x="344385" y="114808"/>
                  </a:lnTo>
                  <a:lnTo>
                    <a:pt x="341350" y="116789"/>
                  </a:lnTo>
                  <a:lnTo>
                    <a:pt x="336346" y="117792"/>
                  </a:lnTo>
                  <a:lnTo>
                    <a:pt x="323926" y="117792"/>
                  </a:lnTo>
                  <a:lnTo>
                    <a:pt x="318604" y="116954"/>
                  </a:lnTo>
                  <a:lnTo>
                    <a:pt x="308165" y="113614"/>
                  </a:lnTo>
                  <a:lnTo>
                    <a:pt x="303784" y="111582"/>
                  </a:lnTo>
                  <a:lnTo>
                    <a:pt x="300240" y="109181"/>
                  </a:lnTo>
                  <a:lnTo>
                    <a:pt x="293979" y="121069"/>
                  </a:lnTo>
                  <a:lnTo>
                    <a:pt x="297522" y="123786"/>
                  </a:lnTo>
                  <a:lnTo>
                    <a:pt x="302374" y="126085"/>
                  </a:lnTo>
                  <a:lnTo>
                    <a:pt x="314794" y="129844"/>
                  </a:lnTo>
                  <a:lnTo>
                    <a:pt x="321373" y="130784"/>
                  </a:lnTo>
                  <a:lnTo>
                    <a:pt x="335673" y="130784"/>
                  </a:lnTo>
                  <a:lnTo>
                    <a:pt x="360845" y="117792"/>
                  </a:lnTo>
                  <a:lnTo>
                    <a:pt x="362648" y="115544"/>
                  </a:lnTo>
                  <a:lnTo>
                    <a:pt x="363982" y="111582"/>
                  </a:lnTo>
                  <a:lnTo>
                    <a:pt x="364109" y="101511"/>
                  </a:lnTo>
                  <a:close/>
                </a:path>
                <a:path w="751839" h="170814">
                  <a:moveTo>
                    <a:pt x="429539" y="124993"/>
                  </a:moveTo>
                  <a:lnTo>
                    <a:pt x="426542" y="118097"/>
                  </a:lnTo>
                  <a:lnTo>
                    <a:pt x="424840" y="114185"/>
                  </a:lnTo>
                  <a:lnTo>
                    <a:pt x="421716" y="116789"/>
                  </a:lnTo>
                  <a:lnTo>
                    <a:pt x="417804" y="118097"/>
                  </a:lnTo>
                  <a:lnTo>
                    <a:pt x="408927" y="118097"/>
                  </a:lnTo>
                  <a:lnTo>
                    <a:pt x="405688" y="116903"/>
                  </a:lnTo>
                  <a:lnTo>
                    <a:pt x="403390" y="114503"/>
                  </a:lnTo>
                  <a:lnTo>
                    <a:pt x="401205" y="112102"/>
                  </a:lnTo>
                  <a:lnTo>
                    <a:pt x="400113" y="108648"/>
                  </a:lnTo>
                  <a:lnTo>
                    <a:pt x="400113" y="59232"/>
                  </a:lnTo>
                  <a:lnTo>
                    <a:pt x="423900" y="59232"/>
                  </a:lnTo>
                  <a:lnTo>
                    <a:pt x="423900" y="46875"/>
                  </a:lnTo>
                  <a:lnTo>
                    <a:pt x="400113" y="46875"/>
                  </a:lnTo>
                  <a:lnTo>
                    <a:pt x="400113" y="28714"/>
                  </a:lnTo>
                  <a:lnTo>
                    <a:pt x="385076" y="28714"/>
                  </a:lnTo>
                  <a:lnTo>
                    <a:pt x="385076" y="46875"/>
                  </a:lnTo>
                  <a:lnTo>
                    <a:pt x="370992" y="46875"/>
                  </a:lnTo>
                  <a:lnTo>
                    <a:pt x="370992" y="59232"/>
                  </a:lnTo>
                  <a:lnTo>
                    <a:pt x="385076" y="59232"/>
                  </a:lnTo>
                  <a:lnTo>
                    <a:pt x="385076" y="113144"/>
                  </a:lnTo>
                  <a:lnTo>
                    <a:pt x="387375" y="119557"/>
                  </a:lnTo>
                  <a:lnTo>
                    <a:pt x="396557" y="128536"/>
                  </a:lnTo>
                  <a:lnTo>
                    <a:pt x="403034" y="130784"/>
                  </a:lnTo>
                  <a:lnTo>
                    <a:pt x="414820" y="130784"/>
                  </a:lnTo>
                  <a:lnTo>
                    <a:pt x="418109" y="130314"/>
                  </a:lnTo>
                  <a:lnTo>
                    <a:pt x="424472" y="128435"/>
                  </a:lnTo>
                  <a:lnTo>
                    <a:pt x="427240" y="126974"/>
                  </a:lnTo>
                  <a:lnTo>
                    <a:pt x="429539" y="124993"/>
                  </a:lnTo>
                  <a:close/>
                </a:path>
                <a:path w="751839" h="170814">
                  <a:moveTo>
                    <a:pt x="492328" y="46088"/>
                  </a:moveTo>
                  <a:lnTo>
                    <a:pt x="484390" y="46088"/>
                  </a:lnTo>
                  <a:lnTo>
                    <a:pt x="477710" y="47599"/>
                  </a:lnTo>
                  <a:lnTo>
                    <a:pt x="466864" y="53657"/>
                  </a:lnTo>
                  <a:lnTo>
                    <a:pt x="462991" y="58039"/>
                  </a:lnTo>
                  <a:lnTo>
                    <a:pt x="462114" y="60261"/>
                  </a:lnTo>
                  <a:lnTo>
                    <a:pt x="462013" y="60490"/>
                  </a:lnTo>
                  <a:lnTo>
                    <a:pt x="462114" y="46875"/>
                  </a:lnTo>
                  <a:lnTo>
                    <a:pt x="447713" y="46875"/>
                  </a:lnTo>
                  <a:lnTo>
                    <a:pt x="447713" y="129844"/>
                  </a:lnTo>
                  <a:lnTo>
                    <a:pt x="462737" y="129844"/>
                  </a:lnTo>
                  <a:lnTo>
                    <a:pt x="462737" y="79438"/>
                  </a:lnTo>
                  <a:lnTo>
                    <a:pt x="465086" y="72491"/>
                  </a:lnTo>
                  <a:lnTo>
                    <a:pt x="468096" y="69418"/>
                  </a:lnTo>
                  <a:lnTo>
                    <a:pt x="474472" y="62890"/>
                  </a:lnTo>
                  <a:lnTo>
                    <a:pt x="480847" y="60490"/>
                  </a:lnTo>
                  <a:lnTo>
                    <a:pt x="491070" y="60490"/>
                  </a:lnTo>
                  <a:lnTo>
                    <a:pt x="491693" y="60540"/>
                  </a:lnTo>
                  <a:lnTo>
                    <a:pt x="492328" y="60642"/>
                  </a:lnTo>
                  <a:lnTo>
                    <a:pt x="492328" y="60490"/>
                  </a:lnTo>
                  <a:lnTo>
                    <a:pt x="492328" y="46088"/>
                  </a:lnTo>
                  <a:close/>
                </a:path>
                <a:path w="751839" h="170814">
                  <a:moveTo>
                    <a:pt x="570484" y="79743"/>
                  </a:moveTo>
                  <a:lnTo>
                    <a:pt x="542988" y="46609"/>
                  </a:lnTo>
                  <a:lnTo>
                    <a:pt x="534949" y="46088"/>
                  </a:lnTo>
                  <a:lnTo>
                    <a:pt x="528370" y="46088"/>
                  </a:lnTo>
                  <a:lnTo>
                    <a:pt x="522058" y="47028"/>
                  </a:lnTo>
                  <a:lnTo>
                    <a:pt x="516001" y="48907"/>
                  </a:lnTo>
                  <a:lnTo>
                    <a:pt x="510057" y="50685"/>
                  </a:lnTo>
                  <a:lnTo>
                    <a:pt x="504939" y="53289"/>
                  </a:lnTo>
                  <a:lnTo>
                    <a:pt x="500659" y="56730"/>
                  </a:lnTo>
                  <a:lnTo>
                    <a:pt x="506920" y="68008"/>
                  </a:lnTo>
                  <a:lnTo>
                    <a:pt x="510159" y="65290"/>
                  </a:lnTo>
                  <a:lnTo>
                    <a:pt x="514121" y="63157"/>
                  </a:lnTo>
                  <a:lnTo>
                    <a:pt x="518820" y="61582"/>
                  </a:lnTo>
                  <a:lnTo>
                    <a:pt x="523519" y="59918"/>
                  </a:lnTo>
                  <a:lnTo>
                    <a:pt x="528320" y="59080"/>
                  </a:lnTo>
                  <a:lnTo>
                    <a:pt x="540626" y="59080"/>
                  </a:lnTo>
                  <a:lnTo>
                    <a:pt x="546163" y="60858"/>
                  </a:lnTo>
                  <a:lnTo>
                    <a:pt x="549821" y="64401"/>
                  </a:lnTo>
                  <a:lnTo>
                    <a:pt x="553567" y="67843"/>
                  </a:lnTo>
                  <a:lnTo>
                    <a:pt x="555447" y="72758"/>
                  </a:lnTo>
                  <a:lnTo>
                    <a:pt x="555447" y="82092"/>
                  </a:lnTo>
                  <a:lnTo>
                    <a:pt x="555447" y="92900"/>
                  </a:lnTo>
                  <a:lnTo>
                    <a:pt x="555447" y="104482"/>
                  </a:lnTo>
                  <a:lnTo>
                    <a:pt x="553567" y="109283"/>
                  </a:lnTo>
                  <a:lnTo>
                    <a:pt x="550494" y="112928"/>
                  </a:lnTo>
                  <a:lnTo>
                    <a:pt x="546214" y="115443"/>
                  </a:lnTo>
                  <a:lnTo>
                    <a:pt x="542036" y="117944"/>
                  </a:lnTo>
                  <a:lnTo>
                    <a:pt x="537133" y="119189"/>
                  </a:lnTo>
                  <a:lnTo>
                    <a:pt x="525754" y="119189"/>
                  </a:lnTo>
                  <a:lnTo>
                    <a:pt x="521271" y="117995"/>
                  </a:lnTo>
                  <a:lnTo>
                    <a:pt x="518033" y="115595"/>
                  </a:lnTo>
                  <a:lnTo>
                    <a:pt x="514807" y="113093"/>
                  </a:lnTo>
                  <a:lnTo>
                    <a:pt x="513181" y="109804"/>
                  </a:lnTo>
                  <a:lnTo>
                    <a:pt x="513181" y="102184"/>
                  </a:lnTo>
                  <a:lnTo>
                    <a:pt x="514489" y="99161"/>
                  </a:lnTo>
                  <a:lnTo>
                    <a:pt x="519709" y="94145"/>
                  </a:lnTo>
                  <a:lnTo>
                    <a:pt x="524764" y="92900"/>
                  </a:lnTo>
                  <a:lnTo>
                    <a:pt x="555447" y="92900"/>
                  </a:lnTo>
                  <a:lnTo>
                    <a:pt x="555447" y="82092"/>
                  </a:lnTo>
                  <a:lnTo>
                    <a:pt x="523417" y="82092"/>
                  </a:lnTo>
                  <a:lnTo>
                    <a:pt x="516839" y="83185"/>
                  </a:lnTo>
                  <a:lnTo>
                    <a:pt x="498309" y="101866"/>
                  </a:lnTo>
                  <a:lnTo>
                    <a:pt x="498309" y="111048"/>
                  </a:lnTo>
                  <a:lnTo>
                    <a:pt x="522833" y="130784"/>
                  </a:lnTo>
                  <a:lnTo>
                    <a:pt x="536613" y="130784"/>
                  </a:lnTo>
                  <a:lnTo>
                    <a:pt x="542925" y="129374"/>
                  </a:lnTo>
                  <a:lnTo>
                    <a:pt x="547941" y="126555"/>
                  </a:lnTo>
                  <a:lnTo>
                    <a:pt x="552945" y="123634"/>
                  </a:lnTo>
                  <a:lnTo>
                    <a:pt x="556234" y="119951"/>
                  </a:lnTo>
                  <a:lnTo>
                    <a:pt x="556234" y="129844"/>
                  </a:lnTo>
                  <a:lnTo>
                    <a:pt x="570484" y="129844"/>
                  </a:lnTo>
                  <a:lnTo>
                    <a:pt x="570484" y="92900"/>
                  </a:lnTo>
                  <a:lnTo>
                    <a:pt x="570484" y="82092"/>
                  </a:lnTo>
                  <a:lnTo>
                    <a:pt x="570484" y="79743"/>
                  </a:lnTo>
                  <a:close/>
                </a:path>
                <a:path w="751839" h="170814">
                  <a:moveTo>
                    <a:pt x="613321" y="13677"/>
                  </a:moveTo>
                  <a:lnTo>
                    <a:pt x="598284" y="13677"/>
                  </a:lnTo>
                  <a:lnTo>
                    <a:pt x="598284" y="129844"/>
                  </a:lnTo>
                  <a:lnTo>
                    <a:pt x="613321" y="129844"/>
                  </a:lnTo>
                  <a:lnTo>
                    <a:pt x="613321" y="13677"/>
                  </a:lnTo>
                  <a:close/>
                </a:path>
                <a:path w="751839" h="170814">
                  <a:moveTo>
                    <a:pt x="657047" y="46875"/>
                  </a:moveTo>
                  <a:lnTo>
                    <a:pt x="642010" y="46875"/>
                  </a:lnTo>
                  <a:lnTo>
                    <a:pt x="642010" y="129844"/>
                  </a:lnTo>
                  <a:lnTo>
                    <a:pt x="657047" y="129844"/>
                  </a:lnTo>
                  <a:lnTo>
                    <a:pt x="657047" y="46875"/>
                  </a:lnTo>
                  <a:close/>
                </a:path>
                <a:path w="751839" h="170814">
                  <a:moveTo>
                    <a:pt x="659701" y="18173"/>
                  </a:moveTo>
                  <a:lnTo>
                    <a:pt x="658710" y="15925"/>
                  </a:lnTo>
                  <a:lnTo>
                    <a:pt x="656729" y="14147"/>
                  </a:lnTo>
                  <a:lnTo>
                    <a:pt x="654850" y="12280"/>
                  </a:lnTo>
                  <a:lnTo>
                    <a:pt x="652449" y="11341"/>
                  </a:lnTo>
                  <a:lnTo>
                    <a:pt x="646607" y="11341"/>
                  </a:lnTo>
                  <a:lnTo>
                    <a:pt x="639356" y="23914"/>
                  </a:lnTo>
                  <a:lnTo>
                    <a:pt x="640295" y="26212"/>
                  </a:lnTo>
                  <a:lnTo>
                    <a:pt x="642175" y="28092"/>
                  </a:lnTo>
                  <a:lnTo>
                    <a:pt x="644156" y="29959"/>
                  </a:lnTo>
                  <a:lnTo>
                    <a:pt x="646607" y="30899"/>
                  </a:lnTo>
                  <a:lnTo>
                    <a:pt x="652551" y="30899"/>
                  </a:lnTo>
                  <a:lnTo>
                    <a:pt x="655002" y="29959"/>
                  </a:lnTo>
                  <a:lnTo>
                    <a:pt x="656882" y="28092"/>
                  </a:lnTo>
                  <a:lnTo>
                    <a:pt x="658761" y="26098"/>
                  </a:lnTo>
                  <a:lnTo>
                    <a:pt x="659625" y="23914"/>
                  </a:lnTo>
                  <a:lnTo>
                    <a:pt x="659701" y="18173"/>
                  </a:lnTo>
                  <a:close/>
                </a:path>
                <a:path w="751839" h="170814">
                  <a:moveTo>
                    <a:pt x="751484" y="79743"/>
                  </a:moveTo>
                  <a:lnTo>
                    <a:pt x="723988" y="46609"/>
                  </a:lnTo>
                  <a:lnTo>
                    <a:pt x="715949" y="46088"/>
                  </a:lnTo>
                  <a:lnTo>
                    <a:pt x="709371" y="46088"/>
                  </a:lnTo>
                  <a:lnTo>
                    <a:pt x="703059" y="47028"/>
                  </a:lnTo>
                  <a:lnTo>
                    <a:pt x="697001" y="48907"/>
                  </a:lnTo>
                  <a:lnTo>
                    <a:pt x="691057" y="50685"/>
                  </a:lnTo>
                  <a:lnTo>
                    <a:pt x="685939" y="53289"/>
                  </a:lnTo>
                  <a:lnTo>
                    <a:pt x="681659" y="56730"/>
                  </a:lnTo>
                  <a:lnTo>
                    <a:pt x="687920" y="68008"/>
                  </a:lnTo>
                  <a:lnTo>
                    <a:pt x="691159" y="65290"/>
                  </a:lnTo>
                  <a:lnTo>
                    <a:pt x="695121" y="63157"/>
                  </a:lnTo>
                  <a:lnTo>
                    <a:pt x="699820" y="61582"/>
                  </a:lnTo>
                  <a:lnTo>
                    <a:pt x="704519" y="59918"/>
                  </a:lnTo>
                  <a:lnTo>
                    <a:pt x="709320" y="59080"/>
                  </a:lnTo>
                  <a:lnTo>
                    <a:pt x="721639" y="59080"/>
                  </a:lnTo>
                  <a:lnTo>
                    <a:pt x="727163" y="60858"/>
                  </a:lnTo>
                  <a:lnTo>
                    <a:pt x="730821" y="64401"/>
                  </a:lnTo>
                  <a:lnTo>
                    <a:pt x="734580" y="67843"/>
                  </a:lnTo>
                  <a:lnTo>
                    <a:pt x="736460" y="72758"/>
                  </a:lnTo>
                  <a:lnTo>
                    <a:pt x="736460" y="82092"/>
                  </a:lnTo>
                  <a:lnTo>
                    <a:pt x="736460" y="92900"/>
                  </a:lnTo>
                  <a:lnTo>
                    <a:pt x="736460" y="104482"/>
                  </a:lnTo>
                  <a:lnTo>
                    <a:pt x="734580" y="109283"/>
                  </a:lnTo>
                  <a:lnTo>
                    <a:pt x="731494" y="112928"/>
                  </a:lnTo>
                  <a:lnTo>
                    <a:pt x="727214" y="115443"/>
                  </a:lnTo>
                  <a:lnTo>
                    <a:pt x="723049" y="117944"/>
                  </a:lnTo>
                  <a:lnTo>
                    <a:pt x="718134" y="119189"/>
                  </a:lnTo>
                  <a:lnTo>
                    <a:pt x="706767" y="119189"/>
                  </a:lnTo>
                  <a:lnTo>
                    <a:pt x="702271" y="117995"/>
                  </a:lnTo>
                  <a:lnTo>
                    <a:pt x="699046" y="115595"/>
                  </a:lnTo>
                  <a:lnTo>
                    <a:pt x="695807" y="113093"/>
                  </a:lnTo>
                  <a:lnTo>
                    <a:pt x="694194" y="109804"/>
                  </a:lnTo>
                  <a:lnTo>
                    <a:pt x="694194" y="102184"/>
                  </a:lnTo>
                  <a:lnTo>
                    <a:pt x="695490" y="99161"/>
                  </a:lnTo>
                  <a:lnTo>
                    <a:pt x="700709" y="94145"/>
                  </a:lnTo>
                  <a:lnTo>
                    <a:pt x="705777" y="92900"/>
                  </a:lnTo>
                  <a:lnTo>
                    <a:pt x="736460" y="92900"/>
                  </a:lnTo>
                  <a:lnTo>
                    <a:pt x="736460" y="82092"/>
                  </a:lnTo>
                  <a:lnTo>
                    <a:pt x="704418" y="82092"/>
                  </a:lnTo>
                  <a:lnTo>
                    <a:pt x="697839" y="83185"/>
                  </a:lnTo>
                  <a:lnTo>
                    <a:pt x="679323" y="101866"/>
                  </a:lnTo>
                  <a:lnTo>
                    <a:pt x="679323" y="111048"/>
                  </a:lnTo>
                  <a:lnTo>
                    <a:pt x="703846" y="130784"/>
                  </a:lnTo>
                  <a:lnTo>
                    <a:pt x="717613" y="130784"/>
                  </a:lnTo>
                  <a:lnTo>
                    <a:pt x="723938" y="129374"/>
                  </a:lnTo>
                  <a:lnTo>
                    <a:pt x="728941" y="126555"/>
                  </a:lnTo>
                  <a:lnTo>
                    <a:pt x="733945" y="123634"/>
                  </a:lnTo>
                  <a:lnTo>
                    <a:pt x="737235" y="119951"/>
                  </a:lnTo>
                  <a:lnTo>
                    <a:pt x="737235" y="129844"/>
                  </a:lnTo>
                  <a:lnTo>
                    <a:pt x="751484" y="129844"/>
                  </a:lnTo>
                  <a:lnTo>
                    <a:pt x="751484" y="92900"/>
                  </a:lnTo>
                  <a:lnTo>
                    <a:pt x="751484" y="82092"/>
                  </a:lnTo>
                  <a:lnTo>
                    <a:pt x="751484" y="79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7900" y="718032"/>
            <a:ext cx="3422909" cy="32392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4369" y="1385062"/>
            <a:ext cx="9337146" cy="11038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645" y="718032"/>
            <a:ext cx="2748424" cy="32392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7320" y="2897435"/>
            <a:ext cx="9608185" cy="4114800"/>
            <a:chOff x="667320" y="2897435"/>
            <a:chExt cx="9608185" cy="4114800"/>
          </a:xfrm>
        </p:grpSpPr>
        <p:sp>
          <p:nvSpPr>
            <p:cNvPr id="4" name="object 4"/>
            <p:cNvSpPr/>
            <p:nvPr/>
          </p:nvSpPr>
          <p:spPr>
            <a:xfrm>
              <a:off x="667320" y="2897435"/>
              <a:ext cx="9608185" cy="4114800"/>
            </a:xfrm>
            <a:custGeom>
              <a:avLst/>
              <a:gdLst/>
              <a:ahLst/>
              <a:cxnLst/>
              <a:rect l="l" t="t" r="r" b="b"/>
              <a:pathLst>
                <a:path w="9608185" h="4114800">
                  <a:moveTo>
                    <a:pt x="9608057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6774465" y="4114800"/>
                  </a:lnTo>
                  <a:lnTo>
                    <a:pt x="9608057" y="0"/>
                  </a:lnTo>
                  <a:close/>
                </a:path>
              </a:pathLst>
            </a:custGeom>
            <a:solidFill>
              <a:srgbClr val="DD1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9007" y="3983425"/>
              <a:ext cx="3403966" cy="775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6098" y="3568072"/>
              <a:ext cx="2087774" cy="241421"/>
            </a:xfrm>
            <a:prstGeom prst="rect">
              <a:avLst/>
            </a:prstGeom>
          </p:spPr>
        </p:pic>
        <p:pic>
          <p:nvPicPr>
            <p:cNvPr id="7" name="object 7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9207" y="5693759"/>
              <a:ext cx="1834182" cy="34409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49207" y="4896434"/>
              <a:ext cx="2720975" cy="8255"/>
            </a:xfrm>
            <a:custGeom>
              <a:avLst/>
              <a:gdLst/>
              <a:ahLst/>
              <a:cxnLst/>
              <a:rect l="l" t="t" r="r" b="b"/>
              <a:pathLst>
                <a:path w="2720975" h="8254">
                  <a:moveTo>
                    <a:pt x="2720800" y="0"/>
                  </a:moveTo>
                  <a:lnTo>
                    <a:pt x="0" y="0"/>
                  </a:lnTo>
                  <a:lnTo>
                    <a:pt x="0" y="7690"/>
                  </a:lnTo>
                  <a:lnTo>
                    <a:pt x="2720800" y="7690"/>
                  </a:lnTo>
                  <a:lnTo>
                    <a:pt x="2720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9884" y="5125922"/>
              <a:ext cx="1656275" cy="1619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02514" y="5098235"/>
              <a:ext cx="15875" cy="184785"/>
            </a:xfrm>
            <a:custGeom>
              <a:avLst/>
              <a:gdLst/>
              <a:ahLst/>
              <a:cxnLst/>
              <a:rect l="l" t="t" r="r" b="b"/>
              <a:pathLst>
                <a:path w="15875" h="184785">
                  <a:moveTo>
                    <a:pt x="15381" y="184531"/>
                  </a:moveTo>
                  <a:lnTo>
                    <a:pt x="15381" y="0"/>
                  </a:lnTo>
                  <a:lnTo>
                    <a:pt x="0" y="0"/>
                  </a:lnTo>
                  <a:lnTo>
                    <a:pt x="0" y="184531"/>
                  </a:lnTo>
                  <a:lnTo>
                    <a:pt x="15381" y="1845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7542" y="5128460"/>
              <a:ext cx="632176" cy="1268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82212" y="3426274"/>
              <a:ext cx="4663170" cy="3057122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1416" y="1385062"/>
            <a:ext cx="9445835" cy="11038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806" y="718032"/>
            <a:ext cx="4201588" cy="32392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7320" y="2903078"/>
            <a:ext cx="9608185" cy="4114800"/>
            <a:chOff x="667320" y="2903078"/>
            <a:chExt cx="9608185" cy="4114800"/>
          </a:xfrm>
        </p:grpSpPr>
        <p:sp>
          <p:nvSpPr>
            <p:cNvPr id="4" name="object 4"/>
            <p:cNvSpPr/>
            <p:nvPr/>
          </p:nvSpPr>
          <p:spPr>
            <a:xfrm>
              <a:off x="667320" y="2903078"/>
              <a:ext cx="9608185" cy="4114800"/>
            </a:xfrm>
            <a:custGeom>
              <a:avLst/>
              <a:gdLst/>
              <a:ahLst/>
              <a:cxnLst/>
              <a:rect l="l" t="t" r="r" b="b"/>
              <a:pathLst>
                <a:path w="9608185" h="4114800">
                  <a:moveTo>
                    <a:pt x="9608058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6774465" y="4114800"/>
                  </a:lnTo>
                  <a:lnTo>
                    <a:pt x="9608058" y="0"/>
                  </a:lnTo>
                  <a:close/>
                </a:path>
              </a:pathLst>
            </a:custGeom>
            <a:solidFill>
              <a:srgbClr val="343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5292" y="3287027"/>
              <a:ext cx="3491817" cy="33468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9205" y="3989067"/>
              <a:ext cx="4194967" cy="4834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9633" y="3573713"/>
              <a:ext cx="3183121" cy="241421"/>
            </a:xfrm>
            <a:prstGeom prst="rect">
              <a:avLst/>
            </a:prstGeom>
          </p:spPr>
        </p:pic>
        <p:pic>
          <p:nvPicPr>
            <p:cNvPr id="8" name="object 8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9207" y="5424115"/>
              <a:ext cx="1834182" cy="34409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9207" y="4626790"/>
              <a:ext cx="2720975" cy="8255"/>
            </a:xfrm>
            <a:custGeom>
              <a:avLst/>
              <a:gdLst/>
              <a:ahLst/>
              <a:cxnLst/>
              <a:rect l="l" t="t" r="r" b="b"/>
              <a:pathLst>
                <a:path w="2720975" h="8254">
                  <a:moveTo>
                    <a:pt x="2720800" y="0"/>
                  </a:moveTo>
                  <a:lnTo>
                    <a:pt x="0" y="0"/>
                  </a:lnTo>
                  <a:lnTo>
                    <a:pt x="0" y="7690"/>
                  </a:lnTo>
                  <a:lnTo>
                    <a:pt x="2720800" y="7690"/>
                  </a:lnTo>
                  <a:lnTo>
                    <a:pt x="2720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6972" y="4856276"/>
              <a:ext cx="1231243" cy="16090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83408" y="4828577"/>
              <a:ext cx="812800" cy="184785"/>
            </a:xfrm>
            <a:custGeom>
              <a:avLst/>
              <a:gdLst/>
              <a:ahLst/>
              <a:cxnLst/>
              <a:rect l="l" t="t" r="r" b="b"/>
              <a:pathLst>
                <a:path w="812800" h="184785">
                  <a:moveTo>
                    <a:pt x="15379" y="0"/>
                  </a:moveTo>
                  <a:lnTo>
                    <a:pt x="0" y="0"/>
                  </a:lnTo>
                  <a:lnTo>
                    <a:pt x="0" y="184569"/>
                  </a:lnTo>
                  <a:lnTo>
                    <a:pt x="15379" y="184569"/>
                  </a:lnTo>
                  <a:lnTo>
                    <a:pt x="15379" y="0"/>
                  </a:lnTo>
                  <a:close/>
                </a:path>
                <a:path w="812800" h="184785">
                  <a:moveTo>
                    <a:pt x="200926" y="155778"/>
                  </a:moveTo>
                  <a:lnTo>
                    <a:pt x="187464" y="126174"/>
                  </a:lnTo>
                  <a:lnTo>
                    <a:pt x="181317" y="112636"/>
                  </a:lnTo>
                  <a:lnTo>
                    <a:pt x="164198" y="74955"/>
                  </a:lnTo>
                  <a:lnTo>
                    <a:pt x="164198" y="112636"/>
                  </a:lnTo>
                  <a:lnTo>
                    <a:pt x="113118" y="112636"/>
                  </a:lnTo>
                  <a:lnTo>
                    <a:pt x="138658" y="54521"/>
                  </a:lnTo>
                  <a:lnTo>
                    <a:pt x="164198" y="112636"/>
                  </a:lnTo>
                  <a:lnTo>
                    <a:pt x="164198" y="74955"/>
                  </a:lnTo>
                  <a:lnTo>
                    <a:pt x="151422" y="46824"/>
                  </a:lnTo>
                  <a:lnTo>
                    <a:pt x="147116" y="37350"/>
                  </a:lnTo>
                  <a:lnTo>
                    <a:pt x="130365" y="37350"/>
                  </a:lnTo>
                  <a:lnTo>
                    <a:pt x="76733" y="155778"/>
                  </a:lnTo>
                  <a:lnTo>
                    <a:pt x="94157" y="155778"/>
                  </a:lnTo>
                  <a:lnTo>
                    <a:pt x="107175" y="126174"/>
                  </a:lnTo>
                  <a:lnTo>
                    <a:pt x="170141" y="126174"/>
                  </a:lnTo>
                  <a:lnTo>
                    <a:pt x="183159" y="155778"/>
                  </a:lnTo>
                  <a:lnTo>
                    <a:pt x="200926" y="155778"/>
                  </a:lnTo>
                  <a:close/>
                </a:path>
                <a:path w="812800" h="184785">
                  <a:moveTo>
                    <a:pt x="298145" y="66116"/>
                  </a:moveTo>
                  <a:lnTo>
                    <a:pt x="281901" y="66116"/>
                  </a:lnTo>
                  <a:lnTo>
                    <a:pt x="281901" y="118783"/>
                  </a:lnTo>
                  <a:lnTo>
                    <a:pt x="280771" y="124193"/>
                  </a:lnTo>
                  <a:lnTo>
                    <a:pt x="259803" y="142252"/>
                  </a:lnTo>
                  <a:lnTo>
                    <a:pt x="246494" y="142252"/>
                  </a:lnTo>
                  <a:lnTo>
                    <a:pt x="240512" y="140042"/>
                  </a:lnTo>
                  <a:lnTo>
                    <a:pt x="236220" y="135648"/>
                  </a:lnTo>
                  <a:lnTo>
                    <a:pt x="232054" y="131254"/>
                  </a:lnTo>
                  <a:lnTo>
                    <a:pt x="229958" y="124650"/>
                  </a:lnTo>
                  <a:lnTo>
                    <a:pt x="229958" y="66116"/>
                  </a:lnTo>
                  <a:lnTo>
                    <a:pt x="213715" y="66116"/>
                  </a:lnTo>
                  <a:lnTo>
                    <a:pt x="213715" y="126517"/>
                  </a:lnTo>
                  <a:lnTo>
                    <a:pt x="215303" y="133845"/>
                  </a:lnTo>
                  <a:lnTo>
                    <a:pt x="244627" y="156794"/>
                  </a:lnTo>
                  <a:lnTo>
                    <a:pt x="259626" y="156794"/>
                  </a:lnTo>
                  <a:lnTo>
                    <a:pt x="266230" y="155155"/>
                  </a:lnTo>
                  <a:lnTo>
                    <a:pt x="277952" y="148615"/>
                  </a:lnTo>
                  <a:lnTo>
                    <a:pt x="282359" y="143992"/>
                  </a:lnTo>
                  <a:lnTo>
                    <a:pt x="282752" y="143192"/>
                  </a:lnTo>
                  <a:lnTo>
                    <a:pt x="282752" y="155778"/>
                  </a:lnTo>
                  <a:lnTo>
                    <a:pt x="298145" y="155778"/>
                  </a:lnTo>
                  <a:lnTo>
                    <a:pt x="298145" y="131584"/>
                  </a:lnTo>
                  <a:lnTo>
                    <a:pt x="298145" y="66116"/>
                  </a:lnTo>
                  <a:close/>
                </a:path>
                <a:path w="812800" h="184785">
                  <a:moveTo>
                    <a:pt x="393534" y="125158"/>
                  </a:moveTo>
                  <a:lnTo>
                    <a:pt x="392455" y="121094"/>
                  </a:lnTo>
                  <a:lnTo>
                    <a:pt x="390321" y="118046"/>
                  </a:lnTo>
                  <a:lnTo>
                    <a:pt x="388289" y="115011"/>
                  </a:lnTo>
                  <a:lnTo>
                    <a:pt x="385584" y="112636"/>
                  </a:lnTo>
                  <a:lnTo>
                    <a:pt x="382193" y="110947"/>
                  </a:lnTo>
                  <a:lnTo>
                    <a:pt x="378929" y="109258"/>
                  </a:lnTo>
                  <a:lnTo>
                    <a:pt x="375259" y="107962"/>
                  </a:lnTo>
                  <a:lnTo>
                    <a:pt x="371195" y="107061"/>
                  </a:lnTo>
                  <a:lnTo>
                    <a:pt x="367131" y="106045"/>
                  </a:lnTo>
                  <a:lnTo>
                    <a:pt x="363080" y="105244"/>
                  </a:lnTo>
                  <a:lnTo>
                    <a:pt x="359016" y="104686"/>
                  </a:lnTo>
                  <a:lnTo>
                    <a:pt x="354952" y="104013"/>
                  </a:lnTo>
                  <a:lnTo>
                    <a:pt x="336677" y="94538"/>
                  </a:lnTo>
                  <a:lnTo>
                    <a:pt x="336677" y="87884"/>
                  </a:lnTo>
                  <a:lnTo>
                    <a:pt x="338429" y="84950"/>
                  </a:lnTo>
                  <a:lnTo>
                    <a:pt x="341922" y="82689"/>
                  </a:lnTo>
                  <a:lnTo>
                    <a:pt x="345427" y="80327"/>
                  </a:lnTo>
                  <a:lnTo>
                    <a:pt x="350723" y="79133"/>
                  </a:lnTo>
                  <a:lnTo>
                    <a:pt x="362229" y="79133"/>
                  </a:lnTo>
                  <a:lnTo>
                    <a:pt x="366636" y="79641"/>
                  </a:lnTo>
                  <a:lnTo>
                    <a:pt x="375424" y="81673"/>
                  </a:lnTo>
                  <a:lnTo>
                    <a:pt x="379653" y="83540"/>
                  </a:lnTo>
                  <a:lnTo>
                    <a:pt x="383717" y="86245"/>
                  </a:lnTo>
                  <a:lnTo>
                    <a:pt x="387553" y="79133"/>
                  </a:lnTo>
                  <a:lnTo>
                    <a:pt x="390652" y="73380"/>
                  </a:lnTo>
                  <a:lnTo>
                    <a:pt x="386816" y="70789"/>
                  </a:lnTo>
                  <a:lnTo>
                    <a:pt x="381863" y="68821"/>
                  </a:lnTo>
                  <a:lnTo>
                    <a:pt x="375767" y="67462"/>
                  </a:lnTo>
                  <a:lnTo>
                    <a:pt x="369785" y="66001"/>
                  </a:lnTo>
                  <a:lnTo>
                    <a:pt x="363867" y="65265"/>
                  </a:lnTo>
                  <a:lnTo>
                    <a:pt x="350329" y="65265"/>
                  </a:lnTo>
                  <a:lnTo>
                    <a:pt x="343674" y="66395"/>
                  </a:lnTo>
                  <a:lnTo>
                    <a:pt x="338035" y="68643"/>
                  </a:lnTo>
                  <a:lnTo>
                    <a:pt x="332511" y="70789"/>
                  </a:lnTo>
                  <a:lnTo>
                    <a:pt x="328218" y="73888"/>
                  </a:lnTo>
                  <a:lnTo>
                    <a:pt x="322135" y="82016"/>
                  </a:lnTo>
                  <a:lnTo>
                    <a:pt x="320611" y="86753"/>
                  </a:lnTo>
                  <a:lnTo>
                    <a:pt x="320611" y="97358"/>
                  </a:lnTo>
                  <a:lnTo>
                    <a:pt x="355130" y="118389"/>
                  </a:lnTo>
                  <a:lnTo>
                    <a:pt x="359181" y="118960"/>
                  </a:lnTo>
                  <a:lnTo>
                    <a:pt x="362851" y="119634"/>
                  </a:lnTo>
                  <a:lnTo>
                    <a:pt x="369506" y="121208"/>
                  </a:lnTo>
                  <a:lnTo>
                    <a:pt x="372211" y="122389"/>
                  </a:lnTo>
                  <a:lnTo>
                    <a:pt x="376275" y="125552"/>
                  </a:lnTo>
                  <a:lnTo>
                    <a:pt x="377291" y="127749"/>
                  </a:lnTo>
                  <a:lnTo>
                    <a:pt x="377291" y="134404"/>
                  </a:lnTo>
                  <a:lnTo>
                    <a:pt x="375602" y="137401"/>
                  </a:lnTo>
                  <a:lnTo>
                    <a:pt x="372211" y="139534"/>
                  </a:lnTo>
                  <a:lnTo>
                    <a:pt x="368947" y="141681"/>
                  </a:lnTo>
                  <a:lnTo>
                    <a:pt x="363524" y="142748"/>
                  </a:lnTo>
                  <a:lnTo>
                    <a:pt x="350100" y="142748"/>
                  </a:lnTo>
                  <a:lnTo>
                    <a:pt x="344347" y="141846"/>
                  </a:lnTo>
                  <a:lnTo>
                    <a:pt x="333070" y="138239"/>
                  </a:lnTo>
                  <a:lnTo>
                    <a:pt x="328333" y="136042"/>
                  </a:lnTo>
                  <a:lnTo>
                    <a:pt x="324497" y="133451"/>
                  </a:lnTo>
                  <a:lnTo>
                    <a:pt x="317728" y="146304"/>
                  </a:lnTo>
                  <a:lnTo>
                    <a:pt x="321564" y="149237"/>
                  </a:lnTo>
                  <a:lnTo>
                    <a:pt x="326809" y="151726"/>
                  </a:lnTo>
                  <a:lnTo>
                    <a:pt x="340233" y="155778"/>
                  </a:lnTo>
                  <a:lnTo>
                    <a:pt x="347345" y="156794"/>
                  </a:lnTo>
                  <a:lnTo>
                    <a:pt x="362800" y="156794"/>
                  </a:lnTo>
                  <a:lnTo>
                    <a:pt x="393534" y="135648"/>
                  </a:lnTo>
                  <a:lnTo>
                    <a:pt x="393534" y="125158"/>
                  </a:lnTo>
                  <a:close/>
                </a:path>
                <a:path w="812800" h="184785">
                  <a:moveTo>
                    <a:pt x="464248" y="150533"/>
                  </a:moveTo>
                  <a:lnTo>
                    <a:pt x="461010" y="143090"/>
                  </a:lnTo>
                  <a:lnTo>
                    <a:pt x="459168" y="138861"/>
                  </a:lnTo>
                  <a:lnTo>
                    <a:pt x="455790" y="141681"/>
                  </a:lnTo>
                  <a:lnTo>
                    <a:pt x="451561" y="143090"/>
                  </a:lnTo>
                  <a:lnTo>
                    <a:pt x="441972" y="143090"/>
                  </a:lnTo>
                  <a:lnTo>
                    <a:pt x="438480" y="141795"/>
                  </a:lnTo>
                  <a:lnTo>
                    <a:pt x="435991" y="139204"/>
                  </a:lnTo>
                  <a:lnTo>
                    <a:pt x="433628" y="136601"/>
                  </a:lnTo>
                  <a:lnTo>
                    <a:pt x="432447" y="132880"/>
                  </a:lnTo>
                  <a:lnTo>
                    <a:pt x="432447" y="79476"/>
                  </a:lnTo>
                  <a:lnTo>
                    <a:pt x="458165" y="79476"/>
                  </a:lnTo>
                  <a:lnTo>
                    <a:pt x="458165" y="66116"/>
                  </a:lnTo>
                  <a:lnTo>
                    <a:pt x="432447" y="66116"/>
                  </a:lnTo>
                  <a:lnTo>
                    <a:pt x="432447" y="46482"/>
                  </a:lnTo>
                  <a:lnTo>
                    <a:pt x="416204" y="46482"/>
                  </a:lnTo>
                  <a:lnTo>
                    <a:pt x="416204" y="66116"/>
                  </a:lnTo>
                  <a:lnTo>
                    <a:pt x="400977" y="66116"/>
                  </a:lnTo>
                  <a:lnTo>
                    <a:pt x="400977" y="79476"/>
                  </a:lnTo>
                  <a:lnTo>
                    <a:pt x="416204" y="79476"/>
                  </a:lnTo>
                  <a:lnTo>
                    <a:pt x="416204" y="137731"/>
                  </a:lnTo>
                  <a:lnTo>
                    <a:pt x="418680" y="144665"/>
                  </a:lnTo>
                  <a:lnTo>
                    <a:pt x="428612" y="154368"/>
                  </a:lnTo>
                  <a:lnTo>
                    <a:pt x="435597" y="156794"/>
                  </a:lnTo>
                  <a:lnTo>
                    <a:pt x="448348" y="156794"/>
                  </a:lnTo>
                  <a:lnTo>
                    <a:pt x="451904" y="156286"/>
                  </a:lnTo>
                  <a:lnTo>
                    <a:pt x="458774" y="154254"/>
                  </a:lnTo>
                  <a:lnTo>
                    <a:pt x="461772" y="152679"/>
                  </a:lnTo>
                  <a:lnTo>
                    <a:pt x="464248" y="150533"/>
                  </a:lnTo>
                  <a:close/>
                </a:path>
                <a:path w="812800" h="184785">
                  <a:moveTo>
                    <a:pt x="532104" y="65265"/>
                  </a:moveTo>
                  <a:lnTo>
                    <a:pt x="523532" y="65265"/>
                  </a:lnTo>
                  <a:lnTo>
                    <a:pt x="516318" y="66903"/>
                  </a:lnTo>
                  <a:lnTo>
                    <a:pt x="504583" y="73444"/>
                  </a:lnTo>
                  <a:lnTo>
                    <a:pt x="500405" y="78181"/>
                  </a:lnTo>
                  <a:lnTo>
                    <a:pt x="499452" y="80581"/>
                  </a:lnTo>
                  <a:lnTo>
                    <a:pt x="499351" y="80835"/>
                  </a:lnTo>
                  <a:lnTo>
                    <a:pt x="499452" y="66116"/>
                  </a:lnTo>
                  <a:lnTo>
                    <a:pt x="483882" y="66116"/>
                  </a:lnTo>
                  <a:lnTo>
                    <a:pt x="483882" y="155778"/>
                  </a:lnTo>
                  <a:lnTo>
                    <a:pt x="500126" y="155778"/>
                  </a:lnTo>
                  <a:lnTo>
                    <a:pt x="500126" y="101307"/>
                  </a:lnTo>
                  <a:lnTo>
                    <a:pt x="502666" y="93802"/>
                  </a:lnTo>
                  <a:lnTo>
                    <a:pt x="505917" y="90474"/>
                  </a:lnTo>
                  <a:lnTo>
                    <a:pt x="512813" y="83426"/>
                  </a:lnTo>
                  <a:lnTo>
                    <a:pt x="519696" y="80835"/>
                  </a:lnTo>
                  <a:lnTo>
                    <a:pt x="530758" y="80835"/>
                  </a:lnTo>
                  <a:lnTo>
                    <a:pt x="531431" y="80886"/>
                  </a:lnTo>
                  <a:lnTo>
                    <a:pt x="532104" y="81000"/>
                  </a:lnTo>
                  <a:lnTo>
                    <a:pt x="532104" y="80835"/>
                  </a:lnTo>
                  <a:lnTo>
                    <a:pt x="532104" y="65265"/>
                  </a:lnTo>
                  <a:close/>
                </a:path>
                <a:path w="812800" h="184785">
                  <a:moveTo>
                    <a:pt x="616572" y="101638"/>
                  </a:moveTo>
                  <a:lnTo>
                    <a:pt x="594499" y="67500"/>
                  </a:lnTo>
                  <a:lnTo>
                    <a:pt x="578167" y="65265"/>
                  </a:lnTo>
                  <a:lnTo>
                    <a:pt x="571068" y="65265"/>
                  </a:lnTo>
                  <a:lnTo>
                    <a:pt x="564235" y="66281"/>
                  </a:lnTo>
                  <a:lnTo>
                    <a:pt x="557695" y="68313"/>
                  </a:lnTo>
                  <a:lnTo>
                    <a:pt x="551268" y="70231"/>
                  </a:lnTo>
                  <a:lnTo>
                    <a:pt x="545744" y="73050"/>
                  </a:lnTo>
                  <a:lnTo>
                    <a:pt x="541121" y="76771"/>
                  </a:lnTo>
                  <a:lnTo>
                    <a:pt x="547890" y="88950"/>
                  </a:lnTo>
                  <a:lnTo>
                    <a:pt x="551383" y="86017"/>
                  </a:lnTo>
                  <a:lnTo>
                    <a:pt x="555663" y="83705"/>
                  </a:lnTo>
                  <a:lnTo>
                    <a:pt x="560743" y="82016"/>
                  </a:lnTo>
                  <a:lnTo>
                    <a:pt x="565823" y="80213"/>
                  </a:lnTo>
                  <a:lnTo>
                    <a:pt x="571004" y="79311"/>
                  </a:lnTo>
                  <a:lnTo>
                    <a:pt x="584314" y="79311"/>
                  </a:lnTo>
                  <a:lnTo>
                    <a:pt x="590296" y="81229"/>
                  </a:lnTo>
                  <a:lnTo>
                    <a:pt x="594245" y="85064"/>
                  </a:lnTo>
                  <a:lnTo>
                    <a:pt x="598309" y="88785"/>
                  </a:lnTo>
                  <a:lnTo>
                    <a:pt x="600329" y="94081"/>
                  </a:lnTo>
                  <a:lnTo>
                    <a:pt x="600329" y="104178"/>
                  </a:lnTo>
                  <a:lnTo>
                    <a:pt x="600329" y="115849"/>
                  </a:lnTo>
                  <a:lnTo>
                    <a:pt x="600329" y="128371"/>
                  </a:lnTo>
                  <a:lnTo>
                    <a:pt x="598309" y="133565"/>
                  </a:lnTo>
                  <a:lnTo>
                    <a:pt x="594982" y="137515"/>
                  </a:lnTo>
                  <a:lnTo>
                    <a:pt x="590346" y="140220"/>
                  </a:lnTo>
                  <a:lnTo>
                    <a:pt x="585838" y="142925"/>
                  </a:lnTo>
                  <a:lnTo>
                    <a:pt x="580542" y="144272"/>
                  </a:lnTo>
                  <a:lnTo>
                    <a:pt x="568248" y="144272"/>
                  </a:lnTo>
                  <a:lnTo>
                    <a:pt x="563397" y="142976"/>
                  </a:lnTo>
                  <a:lnTo>
                    <a:pt x="559892" y="140385"/>
                  </a:lnTo>
                  <a:lnTo>
                    <a:pt x="556399" y="137680"/>
                  </a:lnTo>
                  <a:lnTo>
                    <a:pt x="554647" y="134124"/>
                  </a:lnTo>
                  <a:lnTo>
                    <a:pt x="554647" y="125895"/>
                  </a:lnTo>
                  <a:lnTo>
                    <a:pt x="556056" y="122618"/>
                  </a:lnTo>
                  <a:lnTo>
                    <a:pt x="561708" y="117208"/>
                  </a:lnTo>
                  <a:lnTo>
                    <a:pt x="567169" y="115849"/>
                  </a:lnTo>
                  <a:lnTo>
                    <a:pt x="600329" y="115849"/>
                  </a:lnTo>
                  <a:lnTo>
                    <a:pt x="600329" y="104178"/>
                  </a:lnTo>
                  <a:lnTo>
                    <a:pt x="565708" y="104178"/>
                  </a:lnTo>
                  <a:lnTo>
                    <a:pt x="558596" y="105359"/>
                  </a:lnTo>
                  <a:lnTo>
                    <a:pt x="538581" y="125552"/>
                  </a:lnTo>
                  <a:lnTo>
                    <a:pt x="538581" y="135483"/>
                  </a:lnTo>
                  <a:lnTo>
                    <a:pt x="565086" y="156794"/>
                  </a:lnTo>
                  <a:lnTo>
                    <a:pt x="579970" y="156794"/>
                  </a:lnTo>
                  <a:lnTo>
                    <a:pt x="586803" y="155270"/>
                  </a:lnTo>
                  <a:lnTo>
                    <a:pt x="592213" y="152234"/>
                  </a:lnTo>
                  <a:lnTo>
                    <a:pt x="597623" y="149072"/>
                  </a:lnTo>
                  <a:lnTo>
                    <a:pt x="601179" y="145097"/>
                  </a:lnTo>
                  <a:lnTo>
                    <a:pt x="601179" y="155778"/>
                  </a:lnTo>
                  <a:lnTo>
                    <a:pt x="616572" y="155778"/>
                  </a:lnTo>
                  <a:lnTo>
                    <a:pt x="616572" y="115849"/>
                  </a:lnTo>
                  <a:lnTo>
                    <a:pt x="616572" y="104178"/>
                  </a:lnTo>
                  <a:lnTo>
                    <a:pt x="616572" y="101638"/>
                  </a:lnTo>
                  <a:close/>
                </a:path>
                <a:path w="812800" h="184785">
                  <a:moveTo>
                    <a:pt x="662876" y="30238"/>
                  </a:moveTo>
                  <a:lnTo>
                    <a:pt x="646633" y="30238"/>
                  </a:lnTo>
                  <a:lnTo>
                    <a:pt x="646633" y="155778"/>
                  </a:lnTo>
                  <a:lnTo>
                    <a:pt x="662876" y="155778"/>
                  </a:lnTo>
                  <a:lnTo>
                    <a:pt x="662876" y="30238"/>
                  </a:lnTo>
                  <a:close/>
                </a:path>
                <a:path w="812800" h="184785">
                  <a:moveTo>
                    <a:pt x="710133" y="66116"/>
                  </a:moveTo>
                  <a:lnTo>
                    <a:pt x="693889" y="66116"/>
                  </a:lnTo>
                  <a:lnTo>
                    <a:pt x="693889" y="155778"/>
                  </a:lnTo>
                  <a:lnTo>
                    <a:pt x="710133" y="155778"/>
                  </a:lnTo>
                  <a:lnTo>
                    <a:pt x="710133" y="66116"/>
                  </a:lnTo>
                  <a:close/>
                </a:path>
                <a:path w="812800" h="184785">
                  <a:moveTo>
                    <a:pt x="713003" y="35090"/>
                  </a:moveTo>
                  <a:lnTo>
                    <a:pt x="711936" y="32664"/>
                  </a:lnTo>
                  <a:lnTo>
                    <a:pt x="709790" y="30746"/>
                  </a:lnTo>
                  <a:lnTo>
                    <a:pt x="707758" y="28714"/>
                  </a:lnTo>
                  <a:lnTo>
                    <a:pt x="705167" y="27698"/>
                  </a:lnTo>
                  <a:lnTo>
                    <a:pt x="698855" y="27698"/>
                  </a:lnTo>
                  <a:lnTo>
                    <a:pt x="691019" y="41300"/>
                  </a:lnTo>
                  <a:lnTo>
                    <a:pt x="692023" y="43776"/>
                  </a:lnTo>
                  <a:lnTo>
                    <a:pt x="694055" y="45808"/>
                  </a:lnTo>
                  <a:lnTo>
                    <a:pt x="696201" y="47840"/>
                  </a:lnTo>
                  <a:lnTo>
                    <a:pt x="698855" y="48856"/>
                  </a:lnTo>
                  <a:lnTo>
                    <a:pt x="705281" y="48856"/>
                  </a:lnTo>
                  <a:lnTo>
                    <a:pt x="707936" y="47840"/>
                  </a:lnTo>
                  <a:lnTo>
                    <a:pt x="709968" y="45808"/>
                  </a:lnTo>
                  <a:lnTo>
                    <a:pt x="712000" y="43662"/>
                  </a:lnTo>
                  <a:lnTo>
                    <a:pt x="712914" y="41300"/>
                  </a:lnTo>
                  <a:lnTo>
                    <a:pt x="713003" y="35090"/>
                  </a:lnTo>
                  <a:close/>
                </a:path>
                <a:path w="812800" h="184785">
                  <a:moveTo>
                    <a:pt x="812203" y="101638"/>
                  </a:moveTo>
                  <a:lnTo>
                    <a:pt x="790130" y="67500"/>
                  </a:lnTo>
                  <a:lnTo>
                    <a:pt x="773798" y="65265"/>
                  </a:lnTo>
                  <a:lnTo>
                    <a:pt x="766699" y="65265"/>
                  </a:lnTo>
                  <a:lnTo>
                    <a:pt x="759866" y="66281"/>
                  </a:lnTo>
                  <a:lnTo>
                    <a:pt x="753325" y="68313"/>
                  </a:lnTo>
                  <a:lnTo>
                    <a:pt x="746899" y="70231"/>
                  </a:lnTo>
                  <a:lnTo>
                    <a:pt x="741375" y="73050"/>
                  </a:lnTo>
                  <a:lnTo>
                    <a:pt x="736752" y="76771"/>
                  </a:lnTo>
                  <a:lnTo>
                    <a:pt x="743508" y="88950"/>
                  </a:lnTo>
                  <a:lnTo>
                    <a:pt x="747014" y="86017"/>
                  </a:lnTo>
                  <a:lnTo>
                    <a:pt x="751293" y="83705"/>
                  </a:lnTo>
                  <a:lnTo>
                    <a:pt x="756373" y="82016"/>
                  </a:lnTo>
                  <a:lnTo>
                    <a:pt x="761453" y="80213"/>
                  </a:lnTo>
                  <a:lnTo>
                    <a:pt x="766635" y="79311"/>
                  </a:lnTo>
                  <a:lnTo>
                    <a:pt x="779945" y="79311"/>
                  </a:lnTo>
                  <a:lnTo>
                    <a:pt x="785926" y="81229"/>
                  </a:lnTo>
                  <a:lnTo>
                    <a:pt x="789876" y="85064"/>
                  </a:lnTo>
                  <a:lnTo>
                    <a:pt x="793927" y="88785"/>
                  </a:lnTo>
                  <a:lnTo>
                    <a:pt x="795959" y="94081"/>
                  </a:lnTo>
                  <a:lnTo>
                    <a:pt x="795959" y="104178"/>
                  </a:lnTo>
                  <a:lnTo>
                    <a:pt x="795959" y="115849"/>
                  </a:lnTo>
                  <a:lnTo>
                    <a:pt x="795959" y="128371"/>
                  </a:lnTo>
                  <a:lnTo>
                    <a:pt x="793927" y="133565"/>
                  </a:lnTo>
                  <a:lnTo>
                    <a:pt x="790600" y="137515"/>
                  </a:lnTo>
                  <a:lnTo>
                    <a:pt x="785977" y="140220"/>
                  </a:lnTo>
                  <a:lnTo>
                    <a:pt x="781469" y="142925"/>
                  </a:lnTo>
                  <a:lnTo>
                    <a:pt x="776173" y="144272"/>
                  </a:lnTo>
                  <a:lnTo>
                    <a:pt x="763866" y="144272"/>
                  </a:lnTo>
                  <a:lnTo>
                    <a:pt x="759028" y="142976"/>
                  </a:lnTo>
                  <a:lnTo>
                    <a:pt x="755523" y="140385"/>
                  </a:lnTo>
                  <a:lnTo>
                    <a:pt x="752030" y="137680"/>
                  </a:lnTo>
                  <a:lnTo>
                    <a:pt x="750277" y="134124"/>
                  </a:lnTo>
                  <a:lnTo>
                    <a:pt x="750277" y="125895"/>
                  </a:lnTo>
                  <a:lnTo>
                    <a:pt x="751687" y="122618"/>
                  </a:lnTo>
                  <a:lnTo>
                    <a:pt x="757326" y="117208"/>
                  </a:lnTo>
                  <a:lnTo>
                    <a:pt x="762800" y="115849"/>
                  </a:lnTo>
                  <a:lnTo>
                    <a:pt x="795959" y="115849"/>
                  </a:lnTo>
                  <a:lnTo>
                    <a:pt x="795959" y="104178"/>
                  </a:lnTo>
                  <a:lnTo>
                    <a:pt x="761339" y="104178"/>
                  </a:lnTo>
                  <a:lnTo>
                    <a:pt x="754227" y="105359"/>
                  </a:lnTo>
                  <a:lnTo>
                    <a:pt x="734212" y="125552"/>
                  </a:lnTo>
                  <a:lnTo>
                    <a:pt x="734212" y="135483"/>
                  </a:lnTo>
                  <a:lnTo>
                    <a:pt x="760717" y="156794"/>
                  </a:lnTo>
                  <a:lnTo>
                    <a:pt x="775601" y="156794"/>
                  </a:lnTo>
                  <a:lnTo>
                    <a:pt x="782434" y="155270"/>
                  </a:lnTo>
                  <a:lnTo>
                    <a:pt x="787844" y="152234"/>
                  </a:lnTo>
                  <a:lnTo>
                    <a:pt x="793254" y="149072"/>
                  </a:lnTo>
                  <a:lnTo>
                    <a:pt x="796810" y="145097"/>
                  </a:lnTo>
                  <a:lnTo>
                    <a:pt x="796810" y="155778"/>
                  </a:lnTo>
                  <a:lnTo>
                    <a:pt x="812203" y="155778"/>
                  </a:lnTo>
                  <a:lnTo>
                    <a:pt x="812203" y="115849"/>
                  </a:lnTo>
                  <a:lnTo>
                    <a:pt x="812203" y="104178"/>
                  </a:lnTo>
                  <a:lnTo>
                    <a:pt x="812203" y="1016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0908" y="1385062"/>
            <a:ext cx="10385956" cy="11038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5776" y="9349946"/>
            <a:ext cx="3182811" cy="1378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506" y="730732"/>
            <a:ext cx="4725678" cy="3265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73100" y="3327400"/>
            <a:ext cx="9608185" cy="4114800"/>
            <a:chOff x="673100" y="3327400"/>
            <a:chExt cx="9608185" cy="4114800"/>
          </a:xfrm>
        </p:grpSpPr>
        <p:sp>
          <p:nvSpPr>
            <p:cNvPr id="5" name="object 5"/>
            <p:cNvSpPr/>
            <p:nvPr/>
          </p:nvSpPr>
          <p:spPr>
            <a:xfrm>
              <a:off x="673100" y="3327400"/>
              <a:ext cx="9608185" cy="4114800"/>
            </a:xfrm>
            <a:custGeom>
              <a:avLst/>
              <a:gdLst/>
              <a:ahLst/>
              <a:cxnLst/>
              <a:rect l="l" t="t" r="r" b="b"/>
              <a:pathLst>
                <a:path w="9608185" h="4114800">
                  <a:moveTo>
                    <a:pt x="9608057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6425715" y="4114800"/>
                  </a:lnTo>
                  <a:lnTo>
                    <a:pt x="9608057" y="0"/>
                  </a:lnTo>
                  <a:close/>
                </a:path>
              </a:pathLst>
            </a:custGeom>
            <a:solidFill>
              <a:srgbClr val="A17E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3998" y="3827260"/>
              <a:ext cx="4019655" cy="31766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4760" y="3827260"/>
              <a:ext cx="3958130" cy="31150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4785" y="4413389"/>
              <a:ext cx="3307905" cy="7743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5411" y="3998037"/>
              <a:ext cx="3522044" cy="24339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4985" y="5521014"/>
              <a:ext cx="2720975" cy="8255"/>
            </a:xfrm>
            <a:custGeom>
              <a:avLst/>
              <a:gdLst/>
              <a:ahLst/>
              <a:cxnLst/>
              <a:rect l="l" t="t" r="r" b="b"/>
              <a:pathLst>
                <a:path w="2720975" h="8254">
                  <a:moveTo>
                    <a:pt x="2720800" y="0"/>
                  </a:moveTo>
                  <a:lnTo>
                    <a:pt x="0" y="0"/>
                  </a:lnTo>
                  <a:lnTo>
                    <a:pt x="0" y="7690"/>
                  </a:lnTo>
                  <a:lnTo>
                    <a:pt x="2720800" y="7690"/>
                  </a:lnTo>
                  <a:lnTo>
                    <a:pt x="2720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7298" y="5743134"/>
              <a:ext cx="903912" cy="1619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166226" y="5715456"/>
              <a:ext cx="440055" cy="184785"/>
            </a:xfrm>
            <a:custGeom>
              <a:avLst/>
              <a:gdLst/>
              <a:ahLst/>
              <a:cxnLst/>
              <a:rect l="l" t="t" r="r" b="b"/>
              <a:pathLst>
                <a:path w="440055" h="184785">
                  <a:moveTo>
                    <a:pt x="15392" y="0"/>
                  </a:moveTo>
                  <a:lnTo>
                    <a:pt x="0" y="0"/>
                  </a:lnTo>
                  <a:lnTo>
                    <a:pt x="0" y="184531"/>
                  </a:lnTo>
                  <a:lnTo>
                    <a:pt x="15392" y="184531"/>
                  </a:lnTo>
                  <a:lnTo>
                    <a:pt x="15392" y="0"/>
                  </a:lnTo>
                  <a:close/>
                </a:path>
                <a:path w="440055" h="184785">
                  <a:moveTo>
                    <a:pt x="193827" y="37325"/>
                  </a:moveTo>
                  <a:lnTo>
                    <a:pt x="177406" y="37325"/>
                  </a:lnTo>
                  <a:lnTo>
                    <a:pt x="177368" y="104660"/>
                  </a:lnTo>
                  <a:lnTo>
                    <a:pt x="176860" y="113220"/>
                  </a:lnTo>
                  <a:lnTo>
                    <a:pt x="143916" y="142062"/>
                  </a:lnTo>
                  <a:lnTo>
                    <a:pt x="136398" y="141490"/>
                  </a:lnTo>
                  <a:lnTo>
                    <a:pt x="110617" y="104660"/>
                  </a:lnTo>
                  <a:lnTo>
                    <a:pt x="110578" y="37325"/>
                  </a:lnTo>
                  <a:lnTo>
                    <a:pt x="93662" y="37325"/>
                  </a:lnTo>
                  <a:lnTo>
                    <a:pt x="93662" y="104660"/>
                  </a:lnTo>
                  <a:lnTo>
                    <a:pt x="94500" y="116751"/>
                  </a:lnTo>
                  <a:lnTo>
                    <a:pt x="114338" y="149593"/>
                  </a:lnTo>
                  <a:lnTo>
                    <a:pt x="143738" y="157111"/>
                  </a:lnTo>
                  <a:lnTo>
                    <a:pt x="154851" y="156286"/>
                  </a:lnTo>
                  <a:lnTo>
                    <a:pt x="190487" y="127292"/>
                  </a:lnTo>
                  <a:lnTo>
                    <a:pt x="193827" y="104660"/>
                  </a:lnTo>
                  <a:lnTo>
                    <a:pt x="193827" y="37325"/>
                  </a:lnTo>
                  <a:close/>
                </a:path>
                <a:path w="440055" h="184785">
                  <a:moveTo>
                    <a:pt x="308876" y="129425"/>
                  </a:moveTo>
                  <a:lnTo>
                    <a:pt x="294665" y="98742"/>
                  </a:lnTo>
                  <a:lnTo>
                    <a:pt x="290487" y="96380"/>
                  </a:lnTo>
                  <a:lnTo>
                    <a:pt x="285813" y="94462"/>
                  </a:lnTo>
                  <a:lnTo>
                    <a:pt x="275551" y="91528"/>
                  </a:lnTo>
                  <a:lnTo>
                    <a:pt x="270471" y="90233"/>
                  </a:lnTo>
                  <a:lnTo>
                    <a:pt x="265391" y="89103"/>
                  </a:lnTo>
                  <a:lnTo>
                    <a:pt x="260324" y="87858"/>
                  </a:lnTo>
                  <a:lnTo>
                    <a:pt x="237134" y="73304"/>
                  </a:lnTo>
                  <a:lnTo>
                    <a:pt x="237134" y="65633"/>
                  </a:lnTo>
                  <a:lnTo>
                    <a:pt x="259245" y="50355"/>
                  </a:lnTo>
                  <a:lnTo>
                    <a:pt x="271208" y="50355"/>
                  </a:lnTo>
                  <a:lnTo>
                    <a:pt x="276669" y="51142"/>
                  </a:lnTo>
                  <a:lnTo>
                    <a:pt x="282308" y="52717"/>
                  </a:lnTo>
                  <a:lnTo>
                    <a:pt x="287947" y="54190"/>
                  </a:lnTo>
                  <a:lnTo>
                    <a:pt x="293306" y="56616"/>
                  </a:lnTo>
                  <a:lnTo>
                    <a:pt x="298386" y="59994"/>
                  </a:lnTo>
                  <a:lnTo>
                    <a:pt x="302361" y="50355"/>
                  </a:lnTo>
                  <a:lnTo>
                    <a:pt x="272783" y="35979"/>
                  </a:lnTo>
                  <a:lnTo>
                    <a:pt x="265899" y="35979"/>
                  </a:lnTo>
                  <a:lnTo>
                    <a:pt x="228561" y="47879"/>
                  </a:lnTo>
                  <a:lnTo>
                    <a:pt x="220560" y="63715"/>
                  </a:lnTo>
                  <a:lnTo>
                    <a:pt x="220687" y="76631"/>
                  </a:lnTo>
                  <a:lnTo>
                    <a:pt x="253834" y="102235"/>
                  </a:lnTo>
                  <a:lnTo>
                    <a:pt x="269113" y="105791"/>
                  </a:lnTo>
                  <a:lnTo>
                    <a:pt x="273735" y="107149"/>
                  </a:lnTo>
                  <a:lnTo>
                    <a:pt x="277914" y="108724"/>
                  </a:lnTo>
                  <a:lnTo>
                    <a:pt x="282206" y="110197"/>
                  </a:lnTo>
                  <a:lnTo>
                    <a:pt x="285635" y="112166"/>
                  </a:lnTo>
                  <a:lnTo>
                    <a:pt x="288239" y="114642"/>
                  </a:lnTo>
                  <a:lnTo>
                    <a:pt x="290944" y="117132"/>
                  </a:lnTo>
                  <a:lnTo>
                    <a:pt x="292290" y="120396"/>
                  </a:lnTo>
                  <a:lnTo>
                    <a:pt x="292290" y="127952"/>
                  </a:lnTo>
                  <a:lnTo>
                    <a:pt x="291274" y="131114"/>
                  </a:lnTo>
                  <a:lnTo>
                    <a:pt x="269900" y="142735"/>
                  </a:lnTo>
                  <a:lnTo>
                    <a:pt x="255473" y="142735"/>
                  </a:lnTo>
                  <a:lnTo>
                    <a:pt x="248196" y="141439"/>
                  </a:lnTo>
                  <a:lnTo>
                    <a:pt x="234200" y="136245"/>
                  </a:lnTo>
                  <a:lnTo>
                    <a:pt x="228447" y="132981"/>
                  </a:lnTo>
                  <a:lnTo>
                    <a:pt x="223939" y="129032"/>
                  </a:lnTo>
                  <a:lnTo>
                    <a:pt x="217678" y="142227"/>
                  </a:lnTo>
                  <a:lnTo>
                    <a:pt x="256336" y="156857"/>
                  </a:lnTo>
                  <a:lnTo>
                    <a:pt x="263029" y="157111"/>
                  </a:lnTo>
                  <a:lnTo>
                    <a:pt x="270471" y="156832"/>
                  </a:lnTo>
                  <a:lnTo>
                    <a:pt x="302336" y="142735"/>
                  </a:lnTo>
                  <a:lnTo>
                    <a:pt x="303974" y="140195"/>
                  </a:lnTo>
                  <a:lnTo>
                    <a:pt x="307238" y="135013"/>
                  </a:lnTo>
                  <a:lnTo>
                    <a:pt x="308876" y="129425"/>
                  </a:lnTo>
                  <a:close/>
                </a:path>
                <a:path w="440055" h="184785">
                  <a:moveTo>
                    <a:pt x="439851" y="155765"/>
                  </a:moveTo>
                  <a:lnTo>
                    <a:pt x="426402" y="126149"/>
                  </a:lnTo>
                  <a:lnTo>
                    <a:pt x="420243" y="112623"/>
                  </a:lnTo>
                  <a:lnTo>
                    <a:pt x="403123" y="74930"/>
                  </a:lnTo>
                  <a:lnTo>
                    <a:pt x="403123" y="112623"/>
                  </a:lnTo>
                  <a:lnTo>
                    <a:pt x="352044" y="112623"/>
                  </a:lnTo>
                  <a:lnTo>
                    <a:pt x="377583" y="54508"/>
                  </a:lnTo>
                  <a:lnTo>
                    <a:pt x="403123" y="112623"/>
                  </a:lnTo>
                  <a:lnTo>
                    <a:pt x="403123" y="74930"/>
                  </a:lnTo>
                  <a:lnTo>
                    <a:pt x="390347" y="46799"/>
                  </a:lnTo>
                  <a:lnTo>
                    <a:pt x="386041" y="37325"/>
                  </a:lnTo>
                  <a:lnTo>
                    <a:pt x="369290" y="37325"/>
                  </a:lnTo>
                  <a:lnTo>
                    <a:pt x="315658" y="155765"/>
                  </a:lnTo>
                  <a:lnTo>
                    <a:pt x="333082" y="155765"/>
                  </a:lnTo>
                  <a:lnTo>
                    <a:pt x="346100" y="126149"/>
                  </a:lnTo>
                  <a:lnTo>
                    <a:pt x="409067" y="126149"/>
                  </a:lnTo>
                  <a:lnTo>
                    <a:pt x="422084" y="155765"/>
                  </a:lnTo>
                  <a:lnTo>
                    <a:pt x="439851" y="155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>
              <a:hlinkClick r:id="rId9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8246" y="6318341"/>
              <a:ext cx="1834182" cy="344097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72083" y="1386332"/>
            <a:ext cx="10302598" cy="15217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Ankit Shukla</cp:lastModifiedBy>
  <cp:revision>3</cp:revision>
  <dcterms:created xsi:type="dcterms:W3CDTF">2023-07-20T07:57:49Z</dcterms:created>
  <dcterms:modified xsi:type="dcterms:W3CDTF">2023-08-11T12:04:24Z</dcterms:modified>
</cp:coreProperties>
</file>